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60" r:id="rId5"/>
    <p:sldId id="290" r:id="rId6"/>
    <p:sldId id="291" r:id="rId7"/>
    <p:sldId id="288" r:id="rId8"/>
    <p:sldId id="292" r:id="rId9"/>
    <p:sldId id="289" r:id="rId10"/>
    <p:sldId id="293" r:id="rId11"/>
    <p:sldId id="287" r:id="rId12"/>
    <p:sldId id="277" r:id="rId13"/>
    <p:sldId id="280" r:id="rId14"/>
    <p:sldId id="279" r:id="rId15"/>
    <p:sldId id="276" r:id="rId16"/>
    <p:sldId id="278" r:id="rId17"/>
    <p:sldId id="274" r:id="rId18"/>
    <p:sldId id="267" r:id="rId19"/>
    <p:sldId id="282" r:id="rId20"/>
    <p:sldId id="281" r:id="rId21"/>
    <p:sldId id="294" r:id="rId22"/>
    <p:sldId id="259" r:id="rId23"/>
    <p:sldId id="275" r:id="rId24"/>
    <p:sldId id="283" r:id="rId25"/>
    <p:sldId id="285" r:id="rId26"/>
    <p:sldId id="286" r:id="rId27"/>
    <p:sldId id="284" r:id="rId28"/>
    <p:sldId id="258" r:id="rId29"/>
    <p:sldId id="272" r:id="rId30"/>
    <p:sldId id="262" r:id="rId31"/>
    <p:sldId id="263" r:id="rId32"/>
    <p:sldId id="25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84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title pos="t" align="ctr" overlay="0">
      <cx:tx>
        <cx:txData>
          <cx:v>차트 제목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862" b="1" i="0" u="none" strike="noStrike" kern="1200" cap="all" spc="5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r>
            <a:rPr kumimoji="0" lang="ko-KR" altLang="en-US" sz="1862" b="1" i="0" u="none" strike="noStrike" kern="1200" cap="all" spc="5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이롭게 바탕체 Medium"/>
              <a:ea typeface="이롭게 바탕체 Medium"/>
            </a:rPr>
            <a:t>차트 제목</a:t>
          </a:r>
        </a:p>
      </cx:txPr>
    </cx:title>
    <cx:plotArea>
      <cx:plotAreaRegion>
        <cx:series layoutId="sunburst" uniqueId="{AE94D9B3-606C-406E-B632-C48FB4DE5DDB}" formatIdx="0">
          <cx:tx>
            <cx:txData>
              <cx:f>Sheet1!$B$1</cx:f>
              <cx:v>계열 1</cx:v>
            </cx:txData>
          </cx:tx>
          <cx:dataLabels pos="inEnd">
            <cx:visibility seriesName="0" categoryName="0" value="0"/>
          </cx:dataLabels>
          <cx:dataId val="0"/>
        </cx:series>
        <cx:series layoutId="sunburst" hidden="1" uniqueId="{1E9B9551-28FF-4339-98FE-797E78F41439}" formatIdx="1">
          <cx:tx>
            <cx:txData>
              <cx:f>Sheet1!$C$1</cx:f>
              <cx:v>계열 2</cx:v>
            </cx:txData>
          </cx:tx>
          <cx:dataLabels pos="inEnd">
            <cx:visibility seriesName="0" categoryName="0" value="0"/>
          </cx:dataLabels>
          <cx:dataId val="1"/>
        </cx:series>
        <cx:series layoutId="sunburst" hidden="1" uniqueId="{2869804D-2EB0-4721-8C57-D937DF1E2B0E}" formatIdx="2">
          <cx:tx>
            <cx:txData>
              <cx:f>Sheet1!$D$1</cx:f>
              <cx:v>계열 3</cx:v>
            </cx:txData>
          </cx:tx>
          <cx:dataLabels pos="inEnd">
            <cx:visibility seriesName="0" categoryName="0" value="0"/>
          </cx:dataLabels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latin typeface="나눔명조" panose="02020603020101020101" pitchFamily="18" charset="-127"/>
              <a:ea typeface="나눔명조" panose="02020603020101020101" pitchFamily="18" charset="-127"/>
              <a:cs typeface="나눔명조" panose="02020603020101020101" pitchFamily="18" charset="-127"/>
            </a:defRPr>
          </a:pPr>
          <a:endParaRPr lang="ko-KR" altLang="en-US" sz="1197" b="0" i="0" u="none" strike="noStrike" kern="1200" baseline="0">
            <a:solidFill>
              <a:prstClr val="black">
                <a:lumMod val="65000"/>
                <a:lumOff val="35000"/>
              </a:prstClr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cx:txPr>
    </cx:legend>
  </cx:chart>
  <cx:spPr>
    <a:solidFill>
      <a:schemeClr val="bg1"/>
    </a:solidFill>
    <a:ln>
      <a:solidFill>
        <a:srgbClr val="D0C4B0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5154075" y="2709902"/>
            <a:ext cx="18838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55D5B"/>
                </a:solidFill>
              </a:rPr>
              <a:t>Soft.</a:t>
            </a:r>
            <a:endParaRPr lang="ko-KR" altLang="en-US" sz="6600" dirty="0">
              <a:solidFill>
                <a:srgbClr val="655D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237431" y="381789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54F4D"/>
                </a:solidFill>
              </a:rPr>
              <a:t>새별의</a:t>
            </a:r>
            <a:r>
              <a:rPr lang="ko-KR" altLang="en-US" sz="1600" dirty="0">
                <a:solidFill>
                  <a:srgbClr val="554F4D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89357" y="3167390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광활함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1FE625-E61B-4A61-B44F-66AC5B0F47C5}"/>
              </a:ext>
            </a:extLst>
          </p:cNvPr>
          <p:cNvGrpSpPr/>
          <p:nvPr/>
        </p:nvGrpSpPr>
        <p:grpSpPr>
          <a:xfrm>
            <a:off x="1111508" y="1971055"/>
            <a:ext cx="10070583" cy="4269844"/>
            <a:chOff x="1182628" y="2092975"/>
            <a:chExt cx="10070583" cy="42698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F63E06-4CEA-4AA9-9ED0-BDEDA9B309AA}"/>
                </a:ext>
              </a:extLst>
            </p:cNvPr>
            <p:cNvGrpSpPr/>
            <p:nvPr/>
          </p:nvGrpSpPr>
          <p:grpSpPr>
            <a:xfrm>
              <a:off x="1182628" y="4043680"/>
              <a:ext cx="2517646" cy="650235"/>
              <a:chOff x="811411" y="3799840"/>
              <a:chExt cx="2399149" cy="65023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53564E9-C0A9-4B14-B15F-E2247916F2D2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A532CD-9EBA-4E8D-864A-A34D697F4AF7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1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C76754-6343-40EC-BC24-822D375657C5}"/>
                </a:ext>
              </a:extLst>
            </p:cNvPr>
            <p:cNvGrpSpPr/>
            <p:nvPr/>
          </p:nvGrpSpPr>
          <p:grpSpPr>
            <a:xfrm>
              <a:off x="3700274" y="339344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4A8A45-9FCC-4BA0-B698-F27B764E47CA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73302-11AE-49BF-B59F-279E5162BDF0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2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9066B2-646E-4618-B182-29E7A9BA8B0C}"/>
                </a:ext>
              </a:extLst>
            </p:cNvPr>
            <p:cNvGrpSpPr/>
            <p:nvPr/>
          </p:nvGrpSpPr>
          <p:grpSpPr>
            <a:xfrm>
              <a:off x="6217920" y="2743210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0FF6097-CA36-40DB-B97D-029EFBE1E9A8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431F23-BFC3-496F-89B7-9679A92FCEB8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3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15C3DF-2E34-4E5C-9176-EE0428A71C7D}"/>
                </a:ext>
              </a:extLst>
            </p:cNvPr>
            <p:cNvGrpSpPr/>
            <p:nvPr/>
          </p:nvGrpSpPr>
          <p:grpSpPr>
            <a:xfrm>
              <a:off x="8735565" y="209297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4FF1129-5362-4FC0-8E50-DA17729DE54C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C0F14D-DB7F-44AB-B34C-CFB0FD13B656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4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81074B-3B97-4ADA-A6BD-C3FDE732F9F7}"/>
                </a:ext>
              </a:extLst>
            </p:cNvPr>
            <p:cNvSpPr txBox="1"/>
            <p:nvPr/>
          </p:nvSpPr>
          <p:spPr>
            <a:xfrm>
              <a:off x="1182628" y="4762381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5944E2-8586-4624-9D96-D203141F68BB}"/>
                </a:ext>
              </a:extLst>
            </p:cNvPr>
            <p:cNvSpPr txBox="1"/>
            <p:nvPr/>
          </p:nvSpPr>
          <p:spPr>
            <a:xfrm>
              <a:off x="3752091" y="4195851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C6049-F99C-47E8-B7EF-268C17CDECB3}"/>
                </a:ext>
              </a:extLst>
            </p:cNvPr>
            <p:cNvSpPr txBox="1"/>
            <p:nvPr/>
          </p:nvSpPr>
          <p:spPr>
            <a:xfrm>
              <a:off x="6293108" y="3507752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DEC0F6-B480-4963-BAAB-52BAA6606B4A}"/>
                </a:ext>
              </a:extLst>
            </p:cNvPr>
            <p:cNvSpPr txBox="1"/>
            <p:nvPr/>
          </p:nvSpPr>
          <p:spPr>
            <a:xfrm>
              <a:off x="8839199" y="2877703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</p:grp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0990" y="2009159"/>
            <a:ext cx="523221" cy="523221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539" y="2682260"/>
            <a:ext cx="523221" cy="523221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088" y="3345201"/>
            <a:ext cx="523221" cy="5232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99AC15F-83CC-4E03-AEF9-F4B6C0E4AD79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56388851"/>
                  </p:ext>
                </p:extLst>
              </p:nvPr>
            </p:nvGraphicFramePr>
            <p:xfrm>
              <a:off x="6446610" y="1658216"/>
              <a:ext cx="5223719" cy="469604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6610" y="1658216"/>
                <a:ext cx="5223719" cy="4696047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BB2483-6B0E-406C-B603-E3C3EDEE67C0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9BD46E-D1D6-46B4-BAAD-A7CB6088C044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A1C566D7-6957-482B-BE37-0B4D81AB0D46}"/>
              </a:ext>
            </a:extLst>
          </p:cNvPr>
          <p:cNvSpPr/>
          <p:nvPr/>
        </p:nvSpPr>
        <p:spPr>
          <a:xfrm>
            <a:off x="1046480" y="4858312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62B19C-DDF7-41D1-A772-3501A3E44B58}"/>
              </a:ext>
            </a:extLst>
          </p:cNvPr>
          <p:cNvGrpSpPr/>
          <p:nvPr/>
        </p:nvGrpSpPr>
        <p:grpSpPr>
          <a:xfrm>
            <a:off x="1046480" y="4858312"/>
            <a:ext cx="2240783" cy="396095"/>
            <a:chOff x="1061545" y="3608990"/>
            <a:chExt cx="3366997" cy="735724"/>
          </a:xfrm>
          <a:solidFill>
            <a:schemeClr val="accent1"/>
          </a:solidFill>
        </p:grpSpPr>
        <p:sp>
          <p:nvSpPr>
            <p:cNvPr id="43" name="모서리가 둥근 직사각형 61">
              <a:extLst>
                <a:ext uri="{FF2B5EF4-FFF2-40B4-BE49-F238E27FC236}">
                  <a16:creationId xmlns:a16="http://schemas.microsoft.com/office/drawing/2014/main" id="{00B3B8D0-68E8-4A37-B0A4-B02A4069C63D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953FB4A-B0E4-4E56-A765-C4872BC9D26A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44">
            <a:extLst>
              <a:ext uri="{FF2B5EF4-FFF2-40B4-BE49-F238E27FC236}">
                <a16:creationId xmlns:a16="http://schemas.microsoft.com/office/drawing/2014/main" id="{49BBBDD7-63EB-4856-A388-3EB105FC129A}"/>
              </a:ext>
            </a:extLst>
          </p:cNvPr>
          <p:cNvSpPr/>
          <p:nvPr/>
        </p:nvSpPr>
        <p:spPr>
          <a:xfrm>
            <a:off x="1046480" y="2782616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364681-674F-4B95-9B4F-F77B45DE1613}"/>
              </a:ext>
            </a:extLst>
          </p:cNvPr>
          <p:cNvGrpSpPr/>
          <p:nvPr/>
        </p:nvGrpSpPr>
        <p:grpSpPr>
          <a:xfrm>
            <a:off x="1046480" y="2782616"/>
            <a:ext cx="4047307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41" name="모서리가 둥근 직사각형 58">
              <a:extLst>
                <a:ext uri="{FF2B5EF4-FFF2-40B4-BE49-F238E27FC236}">
                  <a16:creationId xmlns:a16="http://schemas.microsoft.com/office/drawing/2014/main" id="{D386933C-D21C-4047-8AA9-960A237DCB25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E44B88-3BFA-4C7A-A20D-B3F3E62CAFBE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46">
            <a:extLst>
              <a:ext uri="{FF2B5EF4-FFF2-40B4-BE49-F238E27FC236}">
                <a16:creationId xmlns:a16="http://schemas.microsoft.com/office/drawing/2014/main" id="{92D59665-E086-4513-AADF-547B450157BE}"/>
              </a:ext>
            </a:extLst>
          </p:cNvPr>
          <p:cNvSpPr/>
          <p:nvPr/>
        </p:nvSpPr>
        <p:spPr>
          <a:xfrm>
            <a:off x="1046480" y="3820464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0ADCC70-1315-423E-87DB-DF228A8EF2CC}"/>
              </a:ext>
            </a:extLst>
          </p:cNvPr>
          <p:cNvGrpSpPr/>
          <p:nvPr/>
        </p:nvGrpSpPr>
        <p:grpSpPr>
          <a:xfrm>
            <a:off x="1046480" y="3820464"/>
            <a:ext cx="3382195" cy="396095"/>
            <a:chOff x="2438787" y="2279645"/>
            <a:chExt cx="4584472" cy="536896"/>
          </a:xfrm>
          <a:solidFill>
            <a:schemeClr val="accent1"/>
          </a:solidFill>
        </p:grpSpPr>
        <p:sp>
          <p:nvSpPr>
            <p:cNvPr id="39" name="모서리가 둥근 직사각형 56">
              <a:extLst>
                <a:ext uri="{FF2B5EF4-FFF2-40B4-BE49-F238E27FC236}">
                  <a16:creationId xmlns:a16="http://schemas.microsoft.com/office/drawing/2014/main" id="{030C70EE-5833-46E5-8C62-6FD335AC7C8A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BEECB4-284F-43ED-BDD3-8DAA41177791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BF0C57-101C-4608-83E5-E9EB91AE20B5}"/>
              </a:ext>
            </a:extLst>
          </p:cNvPr>
          <p:cNvSpPr txBox="1"/>
          <p:nvPr/>
        </p:nvSpPr>
        <p:spPr>
          <a:xfrm>
            <a:off x="4146572" y="330690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6C869E3-E914-4816-82E4-103A5D85219B}"/>
              </a:ext>
            </a:extLst>
          </p:cNvPr>
          <p:cNvSpPr/>
          <p:nvPr/>
        </p:nvSpPr>
        <p:spPr>
          <a:xfrm flipV="1">
            <a:off x="4362137" y="3611832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6E2CDC-9300-4FA1-AE24-073BD1A4817F}"/>
              </a:ext>
            </a:extLst>
          </p:cNvPr>
          <p:cNvSpPr txBox="1"/>
          <p:nvPr/>
        </p:nvSpPr>
        <p:spPr>
          <a:xfrm>
            <a:off x="4824323" y="2224621"/>
            <a:ext cx="538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AAB1749-CE36-42F4-8172-95DEE40B2197}"/>
              </a:ext>
            </a:extLst>
          </p:cNvPr>
          <p:cNvSpPr/>
          <p:nvPr/>
        </p:nvSpPr>
        <p:spPr>
          <a:xfrm flipV="1">
            <a:off x="5034276" y="2539070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05646B-C2F0-4519-828D-1B6CD751E037}"/>
              </a:ext>
            </a:extLst>
          </p:cNvPr>
          <p:cNvSpPr txBox="1"/>
          <p:nvPr/>
        </p:nvSpPr>
        <p:spPr>
          <a:xfrm>
            <a:off x="3038637" y="431936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C4BEB4C0-F8E9-4BEE-AEDE-A40725312DD9}"/>
              </a:ext>
            </a:extLst>
          </p:cNvPr>
          <p:cNvSpPr/>
          <p:nvPr/>
        </p:nvSpPr>
        <p:spPr>
          <a:xfrm flipV="1">
            <a:off x="3227752" y="4614767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7283579" y="1932234"/>
            <a:ext cx="4922901" cy="3958575"/>
            <a:chOff x="7283579" y="1932234"/>
            <a:chExt cx="4922901" cy="39585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3CB65-97FD-4734-B5D5-272982D425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그리워 멀리 하나에 이름과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무엇인지 별에도 어머니 이름자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슬퍼하는 너무나 위에 된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없이 별에도 이름을 나는 풀이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부끄러운 시와 계절이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나의 묻힌 속의 이웃 하나의 사랑과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위에 강아지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새겨지는 별 불러 어머니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이제 것은 별들을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된 슬퍼하는 못 별 시인의 사랑과 있습니다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멀리 그러나 이런 겨울이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풀이 별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라이너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 쓸쓸함과 버리었습니다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 어머니 한 헤는 내일 계절이 까닭입니다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5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289239-E9AE-4312-B09A-EE840DA65F6A}"/>
              </a:ext>
            </a:extLst>
          </p:cNvPr>
          <p:cNvGrpSpPr/>
          <p:nvPr/>
        </p:nvGrpSpPr>
        <p:grpSpPr>
          <a:xfrm>
            <a:off x="1212112" y="1530143"/>
            <a:ext cx="10675088" cy="2343181"/>
            <a:chOff x="1212112" y="1388840"/>
            <a:chExt cx="10675088" cy="23431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AC472-C377-437A-9763-0ACAF31BA6ED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771E889-22D2-4A1E-BB55-C560B0DF573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AD26B4D-6023-4F16-B0DB-82507A24BFF1}"/>
              </a:ext>
            </a:extLst>
          </p:cNvPr>
          <p:cNvSpPr txBox="1"/>
          <p:nvPr/>
        </p:nvSpPr>
        <p:spPr>
          <a:xfrm>
            <a:off x="1878862" y="4398240"/>
            <a:ext cx="9341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봄이 아무 아스라히 한 추억과 묻힌 봅니다</a:t>
            </a:r>
            <a:r>
              <a:rPr lang="en-US" altLang="ko-KR" dirty="0"/>
              <a:t>. </a:t>
            </a:r>
            <a:r>
              <a:rPr lang="ko-KR" altLang="en-US" dirty="0"/>
              <a:t>이름자 별빛이 써 같이 별 시와 봅니다</a:t>
            </a:r>
            <a:r>
              <a:rPr lang="en-US" altLang="ko-KR" dirty="0"/>
              <a:t>. </a:t>
            </a:r>
            <a:r>
              <a:rPr lang="ko-KR" altLang="en-US" dirty="0"/>
              <a:t>이름자 된 </a:t>
            </a:r>
            <a:r>
              <a:rPr lang="ko-KR" altLang="en-US" dirty="0" err="1"/>
              <a:t>릴케</a:t>
            </a:r>
            <a:r>
              <a:rPr lang="ko-KR" altLang="en-US" dirty="0"/>
              <a:t> 내일 써 별 책상을 있습니다</a:t>
            </a:r>
            <a:r>
              <a:rPr lang="en-US" altLang="ko-KR" dirty="0"/>
              <a:t>. </a:t>
            </a:r>
            <a:r>
              <a:rPr lang="ko-KR" altLang="en-US" dirty="0"/>
              <a:t>묻힌 했던 별 말 봄이 </a:t>
            </a:r>
            <a:r>
              <a:rPr lang="ko-KR" altLang="en-US" dirty="0" err="1"/>
              <a:t>릴케</a:t>
            </a:r>
            <a:r>
              <a:rPr lang="ko-KR" altLang="en-US" dirty="0"/>
              <a:t> 다 위에 그리워 있습니다</a:t>
            </a:r>
            <a:r>
              <a:rPr lang="en-US" altLang="ko-KR" dirty="0"/>
              <a:t>. </a:t>
            </a:r>
            <a:r>
              <a:rPr lang="ko-KR" altLang="en-US" dirty="0"/>
              <a:t>봄이 </a:t>
            </a:r>
            <a:r>
              <a:rPr lang="ko-KR" altLang="en-US" dirty="0" err="1"/>
              <a:t>헤일</a:t>
            </a:r>
            <a:r>
              <a:rPr lang="ko-KR" altLang="en-US" dirty="0"/>
              <a:t> 딴은 별 무덤 봅니다</a:t>
            </a:r>
            <a:r>
              <a:rPr lang="en-US" altLang="ko-KR" dirty="0"/>
              <a:t>. </a:t>
            </a:r>
            <a:r>
              <a:rPr lang="ko-KR" altLang="en-US" dirty="0"/>
              <a:t>이름과</a:t>
            </a:r>
            <a:r>
              <a:rPr lang="en-US" altLang="ko-KR" dirty="0"/>
              <a:t>, </a:t>
            </a:r>
            <a:r>
              <a:rPr lang="ko-KR" altLang="en-US" dirty="0"/>
              <a:t>비둘기</a:t>
            </a:r>
            <a:r>
              <a:rPr lang="en-US" altLang="ko-KR" dirty="0"/>
              <a:t>, </a:t>
            </a:r>
            <a:r>
              <a:rPr lang="ko-KR" altLang="en-US" dirty="0"/>
              <a:t>못 까닭입니다</a:t>
            </a:r>
            <a:r>
              <a:rPr lang="en-US" altLang="ko-KR" dirty="0"/>
              <a:t>. </a:t>
            </a:r>
            <a:r>
              <a:rPr lang="ko-KR" altLang="en-US" dirty="0"/>
              <a:t>노새</a:t>
            </a:r>
            <a:r>
              <a:rPr lang="en-US" altLang="ko-KR" dirty="0"/>
              <a:t>, </a:t>
            </a:r>
            <a:r>
              <a:rPr lang="ko-KR" altLang="en-US" dirty="0" err="1"/>
              <a:t>라이너</a:t>
            </a:r>
            <a:r>
              <a:rPr lang="ko-KR" altLang="en-US" dirty="0"/>
              <a:t> 가을 위에도 하나에 </a:t>
            </a:r>
            <a:r>
              <a:rPr lang="ko-KR" altLang="en-US" dirty="0" err="1"/>
              <a:t>프랑시스</a:t>
            </a:r>
            <a:r>
              <a:rPr lang="ko-KR" altLang="en-US" dirty="0"/>
              <a:t> 가득 버리었습니다</a:t>
            </a:r>
            <a:r>
              <a:rPr lang="en-US" altLang="ko-KR" dirty="0"/>
              <a:t>. </a:t>
            </a:r>
            <a:r>
              <a:rPr lang="ko-KR" altLang="en-US" dirty="0"/>
              <a:t>이 이름을 </a:t>
            </a:r>
            <a:r>
              <a:rPr lang="ko-KR" altLang="en-US" dirty="0" err="1"/>
              <a:t>릴케</a:t>
            </a:r>
            <a:r>
              <a:rPr lang="ko-KR" altLang="en-US" dirty="0"/>
              <a:t> 그러나 까닭이요</a:t>
            </a:r>
            <a:r>
              <a:rPr lang="en-US" altLang="ko-KR" dirty="0"/>
              <a:t>, </a:t>
            </a:r>
            <a:r>
              <a:rPr lang="ko-KR" altLang="en-US" dirty="0"/>
              <a:t>까닭입니다</a:t>
            </a:r>
            <a:r>
              <a:rPr lang="en-US" altLang="ko-KR" dirty="0"/>
              <a:t>. </a:t>
            </a:r>
            <a:r>
              <a:rPr lang="ko-KR" altLang="en-US" dirty="0"/>
              <a:t>이름과</a:t>
            </a:r>
            <a:r>
              <a:rPr lang="en-US" altLang="ko-KR" dirty="0"/>
              <a:t>, </a:t>
            </a:r>
            <a:r>
              <a:rPr lang="ko-KR" altLang="en-US" dirty="0"/>
              <a:t>위에도 지나가는 내린 이국 사람들의 하나에 있습니다</a:t>
            </a:r>
            <a:r>
              <a:rPr lang="en-US" altLang="ko-KR" dirty="0"/>
              <a:t>. </a:t>
            </a:r>
            <a:r>
              <a:rPr lang="ko-KR" altLang="en-US" dirty="0"/>
              <a:t>이네들은 아스라히 아름다운 시인의 차 별이 이름자 까닭입니다</a:t>
            </a:r>
            <a:r>
              <a:rPr lang="en-US" altLang="ko-KR" dirty="0"/>
              <a:t>. </a:t>
            </a:r>
            <a:r>
              <a:rPr lang="ko-KR" altLang="en-US" dirty="0"/>
              <a:t>추억과 하나에 노루</a:t>
            </a:r>
            <a:r>
              <a:rPr lang="en-US" altLang="ko-KR" dirty="0"/>
              <a:t>, </a:t>
            </a:r>
            <a:r>
              <a:rPr lang="ko-KR" altLang="en-US" dirty="0"/>
              <a:t>나는 별을 소학교 </a:t>
            </a:r>
            <a:r>
              <a:rPr lang="ko-KR" altLang="en-US" dirty="0" err="1"/>
              <a:t>거외다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C0D6C18D-CC8A-44C4-906B-AC6907CC270A}"/>
              </a:ext>
            </a:extLst>
          </p:cNvPr>
          <p:cNvSpPr/>
          <p:nvPr/>
        </p:nvSpPr>
        <p:spPr>
          <a:xfrm>
            <a:off x="1212112" y="410210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2F008-8BEE-453D-B276-2B60B5EEA3CB}"/>
              </a:ext>
            </a:extLst>
          </p:cNvPr>
          <p:cNvSpPr txBox="1"/>
          <p:nvPr/>
        </p:nvSpPr>
        <p:spPr>
          <a:xfrm>
            <a:off x="1425206" y="2308438"/>
            <a:ext cx="9341587" cy="13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봄이 아무 아스라히 한 추억과 묻힌 봅니다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별빛이 써 같이 별 시와 봅니다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된 </a:t>
            </a:r>
            <a:r>
              <a:rPr lang="ko-KR" altLang="en-US" sz="24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릴케</a:t>
            </a: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내일 써 별 책상을 있습니다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  <a:endParaRPr lang="ko-KR" altLang="en-US" sz="24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371F16-AD65-4FE2-A4EE-F3C559E83C25}"/>
              </a:ext>
            </a:extLst>
          </p:cNvPr>
          <p:cNvSpPr txBox="1"/>
          <p:nvPr/>
        </p:nvSpPr>
        <p:spPr>
          <a:xfrm>
            <a:off x="1705583" y="1582597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소제목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2B3395-9F3E-4374-AA6D-7D2371DBDAC9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D7E4C8-7F86-4B50-A388-6E14051A0D6E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15240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93775-D50B-4FF6-9013-949348121B29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3382A9-189C-4D3A-B323-6960F9FC5BFD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EC6DCF-4B5E-466D-A433-5047D79A446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E12AC6-ADE2-4640-B928-B8521CBE02CB}"/>
                </a:ext>
              </a:extLst>
            </p:cNvPr>
            <p:cNvSpPr txBox="1"/>
            <p:nvPr/>
          </p:nvSpPr>
          <p:spPr>
            <a:xfrm>
              <a:off x="5887607" y="3278444"/>
              <a:ext cx="34336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S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65771C-91AB-483E-8EE4-D7D8B01D66B1}"/>
              </a:ext>
            </a:extLst>
          </p:cNvPr>
          <p:cNvGrpSpPr/>
          <p:nvPr/>
        </p:nvGrpSpPr>
        <p:grpSpPr>
          <a:xfrm>
            <a:off x="6773756" y="3267977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5D219-DA1D-4A8C-BB32-6288ED14222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634848-74B2-446E-AF9B-8496A44754DB}"/>
                </a:ext>
              </a:extLst>
            </p:cNvPr>
            <p:cNvSpPr txBox="1"/>
            <p:nvPr/>
          </p:nvSpPr>
          <p:spPr>
            <a:xfrm>
              <a:off x="5826743" y="3278444"/>
              <a:ext cx="46839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W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729A98-DE6E-4B70-B5E0-02A8F0267C9E}"/>
              </a:ext>
            </a:extLst>
          </p:cNvPr>
          <p:cNvGrpSpPr/>
          <p:nvPr/>
        </p:nvGrpSpPr>
        <p:grpSpPr>
          <a:xfrm>
            <a:off x="5815448" y="4167560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0D2830B-7C43-4EAB-98B4-8F0C738E66D3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5866585" y="3278444"/>
              <a:ext cx="38023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O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6B60B8-5964-4C34-827E-57817B340560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75131-DF2D-4DA0-AA66-520A41C062F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CE2EEC-0BBC-4094-B3A3-5DC283EF0988}"/>
                </a:ext>
              </a:extLst>
            </p:cNvPr>
            <p:cNvSpPr txBox="1"/>
            <p:nvPr/>
          </p:nvSpPr>
          <p:spPr>
            <a:xfrm>
              <a:off x="5881996" y="3278444"/>
              <a:ext cx="3690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rgbClr val="554F4D"/>
                  </a:solidFill>
                </a:rPr>
                <a:t>T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54DAB71-2349-4C90-95DD-C6C3C1C40A8D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8DD9B1-AAF8-4F71-956B-655063F07A6F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F569A2-D51B-4E9D-8B69-3C681EA1103D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FECC9-D469-4444-B844-C0A57661CE76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D4B2C0-21A9-42A2-A2C1-3A47479C62A9}"/>
              </a:ext>
            </a:extLst>
          </p:cNvPr>
          <p:cNvSpPr/>
          <p:nvPr/>
        </p:nvSpPr>
        <p:spPr>
          <a:xfrm>
            <a:off x="1688785" y="204794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CAD101-08CE-49A3-900D-1C3A952C1C47}"/>
              </a:ext>
            </a:extLst>
          </p:cNvPr>
          <p:cNvSpPr/>
          <p:nvPr/>
        </p:nvSpPr>
        <p:spPr>
          <a:xfrm>
            <a:off x="3098485" y="204794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01701-204F-4197-84FF-966F231F0D9D}"/>
              </a:ext>
            </a:extLst>
          </p:cNvPr>
          <p:cNvSpPr txBox="1"/>
          <p:nvPr/>
        </p:nvSpPr>
        <p:spPr>
          <a:xfrm>
            <a:off x="2047603" y="2202924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2C4E7-5C20-4AE4-9EFB-CFFB081D978F}"/>
              </a:ext>
            </a:extLst>
          </p:cNvPr>
          <p:cNvSpPr txBox="1"/>
          <p:nvPr/>
        </p:nvSpPr>
        <p:spPr>
          <a:xfrm>
            <a:off x="3355579" y="2232381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8B97FC-9898-4CE5-A006-8BEAAAC0A41A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7BC4E2-DC6F-4283-A77C-4B91F21E3C43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DB4B2-D792-4A1F-9178-E3FEB971EF48}"/>
              </a:ext>
            </a:extLst>
          </p:cNvPr>
          <p:cNvSpPr txBox="1"/>
          <p:nvPr/>
        </p:nvSpPr>
        <p:spPr>
          <a:xfrm>
            <a:off x="2034779" y="3522427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33D82F-B3CF-4DA1-B337-7EF40F6E2967}"/>
              </a:ext>
            </a:extLst>
          </p:cNvPr>
          <p:cNvSpPr txBox="1"/>
          <p:nvPr/>
        </p:nvSpPr>
        <p:spPr>
          <a:xfrm>
            <a:off x="3355579" y="3551884"/>
            <a:ext cx="348685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34BCB-DD33-496F-81DE-67F58DFC375D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FB74-8A39-40FF-BA12-348821D8EF0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93D34-11C2-48DE-86EE-D7ACA032BACE}"/>
              </a:ext>
            </a:extLst>
          </p:cNvPr>
          <p:cNvSpPr txBox="1"/>
          <p:nvPr/>
        </p:nvSpPr>
        <p:spPr>
          <a:xfrm>
            <a:off x="2047603" y="484192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3</a:t>
            </a:r>
            <a:endParaRPr lang="ko-KR" altLang="en-US" sz="4000" b="1" dirty="0">
              <a:solidFill>
                <a:srgbClr val="655D5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494D8-82D7-438A-89A0-7D72E72F1D74}"/>
              </a:ext>
            </a:extLst>
          </p:cNvPr>
          <p:cNvSpPr txBox="1"/>
          <p:nvPr/>
        </p:nvSpPr>
        <p:spPr>
          <a:xfrm>
            <a:off x="3355579" y="4871386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rgbClr val="554F4D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08" y="1"/>
            <a:ext cx="4604892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rgbClr val="554F4D"/>
                </a:solidFill>
              </a:rPr>
              <a:t>.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67567" y="1535019"/>
            <a:ext cx="2947543" cy="4972387"/>
            <a:chOff x="867567" y="1535019"/>
            <a:chExt cx="2947543" cy="4972387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867567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279189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917887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4779709" y="1535019"/>
            <a:ext cx="2947543" cy="4972387"/>
            <a:chOff x="4622228" y="1535019"/>
            <a:chExt cx="2947543" cy="4972387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033850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8691850" y="1535019"/>
            <a:ext cx="2947543" cy="4972387"/>
            <a:chOff x="8376889" y="1535019"/>
            <a:chExt cx="2947543" cy="4972387"/>
          </a:xfrm>
        </p:grpSpPr>
        <p:sp>
          <p:nvSpPr>
            <p:cNvPr id="26" name="正方形/長方形 13">
              <a:extLst>
                <a:ext uri="{FF2B5EF4-FFF2-40B4-BE49-F238E27FC236}">
                  <a16:creationId xmlns:a16="http://schemas.microsoft.com/office/drawing/2014/main" id="{90CF0B19-5523-4CBD-9146-213D1ABE9DA7}"/>
                </a:ext>
              </a:extLst>
            </p:cNvPr>
            <p:cNvSpPr/>
            <p:nvPr/>
          </p:nvSpPr>
          <p:spPr>
            <a:xfrm>
              <a:off x="8376889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8788511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427209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제목을 입력하세요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60039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646557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992758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173901" y="5038925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제목을 입력하세요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92AB57-BFC2-4C8F-8FA5-D1466506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12207"/>
              </p:ext>
            </p:extLst>
          </p:nvPr>
        </p:nvGraphicFramePr>
        <p:xfrm>
          <a:off x="870348" y="166310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89357" y="3167390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따뜻함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6809E-5AF4-45EA-B526-E37445EDA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0893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A0CC93-86AF-42EF-881A-892923FDBD55}"/>
              </a:ext>
            </a:extLst>
          </p:cNvPr>
          <p:cNvGrpSpPr/>
          <p:nvPr/>
        </p:nvGrpSpPr>
        <p:grpSpPr>
          <a:xfrm>
            <a:off x="551688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AA2A65-B2FB-4199-9FD0-658EC0D378AA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01BE66-741C-41C2-B8C0-1EADF7283C90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97EE76-443C-4E6A-BAB1-D530D1C277F9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DB154-1059-4C9A-91A2-71A5E3B79CCC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43337-8FE2-483C-97BF-AD0E5148B7E4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EE594A-0F52-436F-876F-1A634A9F47D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2615BF-0FBB-443C-8F7D-39943EF9B9FB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88077-3BAC-4CDB-A9E3-3D3695FA8E6A}"/>
              </a:ext>
            </a:extLst>
          </p:cNvPr>
          <p:cNvSpPr txBox="1"/>
          <p:nvPr/>
        </p:nvSpPr>
        <p:spPr>
          <a:xfrm>
            <a:off x="3405705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6DAE0-58FA-4615-993B-BAFDB55B3978}"/>
              </a:ext>
            </a:extLst>
          </p:cNvPr>
          <p:cNvSpPr txBox="1"/>
          <p:nvPr/>
        </p:nvSpPr>
        <p:spPr>
          <a:xfrm>
            <a:off x="615952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09F20-5096-445F-9590-FAF27C8EB3EA}"/>
              </a:ext>
            </a:extLst>
          </p:cNvPr>
          <p:cNvSpPr txBox="1"/>
          <p:nvPr/>
        </p:nvSpPr>
        <p:spPr>
          <a:xfrm>
            <a:off x="891334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1756012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1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95153-3007-4F69-BF6E-F42D6DA4653E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90A6B-5AD5-48FF-A757-AB488E89CE6A}"/>
              </a:ext>
            </a:extLst>
          </p:cNvPr>
          <p:cNvSpPr txBox="1"/>
          <p:nvPr/>
        </p:nvSpPr>
        <p:spPr>
          <a:xfrm>
            <a:off x="4537813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2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C1654B-0A35-49B0-80E8-16ED41AA1E9B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04BB0-8874-4E25-9D35-A75A27F65977}"/>
              </a:ext>
            </a:extLst>
          </p:cNvPr>
          <p:cNvSpPr txBox="1"/>
          <p:nvPr/>
        </p:nvSpPr>
        <p:spPr>
          <a:xfrm>
            <a:off x="7297171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3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9CC3DD-0592-4076-BE95-241902AE58C5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5A929-C310-4667-A33F-EB444D14D9C1}"/>
              </a:ext>
            </a:extLst>
          </p:cNvPr>
          <p:cNvSpPr txBox="1"/>
          <p:nvPr/>
        </p:nvSpPr>
        <p:spPr>
          <a:xfrm>
            <a:off x="10047500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4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A5B12-A908-4E9E-9A3B-54EF16432007}"/>
              </a:ext>
            </a:extLst>
          </p:cNvPr>
          <p:cNvSpPr txBox="1"/>
          <p:nvPr/>
        </p:nvSpPr>
        <p:spPr>
          <a:xfrm>
            <a:off x="1368762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32DA7-5C72-4ED1-BCEC-F4C747C04DCC}"/>
              </a:ext>
            </a:extLst>
          </p:cNvPr>
          <p:cNvSpPr txBox="1"/>
          <p:nvPr/>
        </p:nvSpPr>
        <p:spPr>
          <a:xfrm>
            <a:off x="4127320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D5DC5C-3CD8-4D82-A95A-770DA41C8C11}"/>
              </a:ext>
            </a:extLst>
          </p:cNvPr>
          <p:cNvSpPr txBox="1"/>
          <p:nvPr/>
        </p:nvSpPr>
        <p:spPr>
          <a:xfrm>
            <a:off x="6885879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115ED-53A1-4202-A349-BE57048D4A28}"/>
              </a:ext>
            </a:extLst>
          </p:cNvPr>
          <p:cNvSpPr txBox="1"/>
          <p:nvPr/>
        </p:nvSpPr>
        <p:spPr>
          <a:xfrm>
            <a:off x="9653985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4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94E047-16B8-468E-8EF3-162776B568F7}"/>
              </a:ext>
            </a:extLst>
          </p:cNvPr>
          <p:cNvGrpSpPr/>
          <p:nvPr/>
        </p:nvGrpSpPr>
        <p:grpSpPr>
          <a:xfrm>
            <a:off x="932886" y="1617891"/>
            <a:ext cx="4798521" cy="4812572"/>
            <a:chOff x="1480564" y="1576156"/>
            <a:chExt cx="4798521" cy="48125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9119DF-1E2D-401A-9B99-66417515017C}"/>
                </a:ext>
              </a:extLst>
            </p:cNvPr>
            <p:cNvSpPr/>
            <p:nvPr/>
          </p:nvSpPr>
          <p:spPr>
            <a:xfrm>
              <a:off x="1482851" y="1587411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400258-4A41-48A6-A683-E09EFDC9B32E}"/>
                </a:ext>
              </a:extLst>
            </p:cNvPr>
            <p:cNvGrpSpPr/>
            <p:nvPr/>
          </p:nvGrpSpPr>
          <p:grpSpPr>
            <a:xfrm>
              <a:off x="1480564" y="1576156"/>
              <a:ext cx="668244" cy="668244"/>
              <a:chOff x="1289606" y="1576156"/>
              <a:chExt cx="668244" cy="66824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A4F8F6-EB2C-41D6-85FF-3836759C4A4C}"/>
                  </a:ext>
                </a:extLst>
              </p:cNvPr>
              <p:cNvSpPr/>
              <p:nvPr/>
            </p:nvSpPr>
            <p:spPr>
              <a:xfrm>
                <a:off x="1289606" y="1576156"/>
                <a:ext cx="668244" cy="6682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01CE12-4918-47C1-92EB-B7B05E06FD9D}"/>
                  </a:ext>
                </a:extLst>
              </p:cNvPr>
              <p:cNvSpPr txBox="1"/>
              <p:nvPr/>
            </p:nvSpPr>
            <p:spPr>
              <a:xfrm>
                <a:off x="1397576" y="1617891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A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D103E68-ABD5-4D09-B1D9-BF95EDF5FFCE}"/>
                </a:ext>
              </a:extLst>
            </p:cNvPr>
            <p:cNvGrpSpPr/>
            <p:nvPr/>
          </p:nvGrpSpPr>
          <p:grpSpPr>
            <a:xfrm>
              <a:off x="2568746" y="2253354"/>
              <a:ext cx="2640190" cy="2879668"/>
              <a:chOff x="2568746" y="2253354"/>
              <a:chExt cx="2640190" cy="287966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4B3CFE2-75E1-4EAE-A36D-08D9FB631765}"/>
                  </a:ext>
                </a:extLst>
              </p:cNvPr>
              <p:cNvSpPr/>
              <p:nvPr/>
            </p:nvSpPr>
            <p:spPr>
              <a:xfrm>
                <a:off x="2568746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91582ED-A9C5-4ACE-842A-69A4828F3324}"/>
                  </a:ext>
                </a:extLst>
              </p:cNvPr>
              <p:cNvSpPr/>
              <p:nvPr/>
            </p:nvSpPr>
            <p:spPr>
              <a:xfrm>
                <a:off x="2838010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553D9C0-D3EF-44E4-9887-ED65274585C0}"/>
                  </a:ext>
                </a:extLst>
              </p:cNvPr>
              <p:cNvSpPr/>
              <p:nvPr/>
            </p:nvSpPr>
            <p:spPr>
              <a:xfrm>
                <a:off x="3107275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A250073-05F5-4F8F-B71F-3FDD462668B3}"/>
                  </a:ext>
                </a:extLst>
              </p:cNvPr>
              <p:cNvSpPr/>
              <p:nvPr/>
            </p:nvSpPr>
            <p:spPr>
              <a:xfrm>
                <a:off x="3376539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884E87B-D2CF-40C1-B40B-99A6F7742BF7}"/>
                  </a:ext>
                </a:extLst>
              </p:cNvPr>
              <p:cNvSpPr/>
              <p:nvPr/>
            </p:nvSpPr>
            <p:spPr>
              <a:xfrm>
                <a:off x="3645804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C8EBD18-67B1-4656-AE79-A3B3263B6AD4}"/>
                  </a:ext>
                </a:extLst>
              </p:cNvPr>
              <p:cNvSpPr/>
              <p:nvPr/>
            </p:nvSpPr>
            <p:spPr>
              <a:xfrm>
                <a:off x="3915068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D133E7C-B2B4-486C-AE2F-B93EE02CE96A}"/>
                  </a:ext>
                </a:extLst>
              </p:cNvPr>
              <p:cNvSpPr/>
              <p:nvPr/>
            </p:nvSpPr>
            <p:spPr>
              <a:xfrm>
                <a:off x="4184332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ADA57C5-0AF8-4BC1-BA95-4F0796D85B2C}"/>
                  </a:ext>
                </a:extLst>
              </p:cNvPr>
              <p:cNvSpPr/>
              <p:nvPr/>
            </p:nvSpPr>
            <p:spPr>
              <a:xfrm>
                <a:off x="4453597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C31454D-315A-442D-8B5E-2D9326CCB542}"/>
                  </a:ext>
                </a:extLst>
              </p:cNvPr>
              <p:cNvSpPr/>
              <p:nvPr/>
            </p:nvSpPr>
            <p:spPr>
              <a:xfrm>
                <a:off x="4722861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1C6B9CC-3EFD-430A-B2C4-0633ADBC4A8F}"/>
                  </a:ext>
                </a:extLst>
              </p:cNvPr>
              <p:cNvSpPr/>
              <p:nvPr/>
            </p:nvSpPr>
            <p:spPr>
              <a:xfrm>
                <a:off x="4992126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C988199-5CDF-46EC-A07E-956D0B170037}"/>
                  </a:ext>
                </a:extLst>
              </p:cNvPr>
              <p:cNvSpPr/>
              <p:nvPr/>
            </p:nvSpPr>
            <p:spPr>
              <a:xfrm>
                <a:off x="2568746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2BFDDDE-B66E-49A0-8C8A-44C503549A6D}"/>
                  </a:ext>
                </a:extLst>
              </p:cNvPr>
              <p:cNvSpPr/>
              <p:nvPr/>
            </p:nvSpPr>
            <p:spPr>
              <a:xfrm>
                <a:off x="2838010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B41E03C-C65C-4FE9-83F1-C77136DD3069}"/>
                  </a:ext>
                </a:extLst>
              </p:cNvPr>
              <p:cNvSpPr/>
              <p:nvPr/>
            </p:nvSpPr>
            <p:spPr>
              <a:xfrm>
                <a:off x="3107275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37A2363-4F1A-4753-AEB6-CEC599B8AF77}"/>
                  </a:ext>
                </a:extLst>
              </p:cNvPr>
              <p:cNvSpPr/>
              <p:nvPr/>
            </p:nvSpPr>
            <p:spPr>
              <a:xfrm>
                <a:off x="3376539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DA641F6-A9C5-401E-81A2-251E4DC00FAB}"/>
                  </a:ext>
                </a:extLst>
              </p:cNvPr>
              <p:cNvSpPr/>
              <p:nvPr/>
            </p:nvSpPr>
            <p:spPr>
              <a:xfrm>
                <a:off x="3645804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4FC65EB-BD74-4810-B7F2-44D283AD8687}"/>
                  </a:ext>
                </a:extLst>
              </p:cNvPr>
              <p:cNvSpPr/>
              <p:nvPr/>
            </p:nvSpPr>
            <p:spPr>
              <a:xfrm>
                <a:off x="3915068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2CFD6C5D-8126-4BA1-9DEC-9E9A318D0E1E}"/>
                  </a:ext>
                </a:extLst>
              </p:cNvPr>
              <p:cNvSpPr/>
              <p:nvPr/>
            </p:nvSpPr>
            <p:spPr>
              <a:xfrm>
                <a:off x="4184332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0FC0D47-3448-43BF-BF3E-CD6AEFAA65FE}"/>
                  </a:ext>
                </a:extLst>
              </p:cNvPr>
              <p:cNvSpPr/>
              <p:nvPr/>
            </p:nvSpPr>
            <p:spPr>
              <a:xfrm>
                <a:off x="4453597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48C576-A208-4FFA-9A3D-566324FC1830}"/>
                  </a:ext>
                </a:extLst>
              </p:cNvPr>
              <p:cNvSpPr/>
              <p:nvPr/>
            </p:nvSpPr>
            <p:spPr>
              <a:xfrm>
                <a:off x="4722861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70E6729-A82B-4773-ACA5-761707F3AD7E}"/>
                  </a:ext>
                </a:extLst>
              </p:cNvPr>
              <p:cNvSpPr/>
              <p:nvPr/>
            </p:nvSpPr>
            <p:spPr>
              <a:xfrm>
                <a:off x="4992126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0565E82-9EA5-4DBE-A91A-7E370AC43A64}"/>
                  </a:ext>
                </a:extLst>
              </p:cNvPr>
              <p:cNvSpPr/>
              <p:nvPr/>
            </p:nvSpPr>
            <p:spPr>
              <a:xfrm>
                <a:off x="2568746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328F673-832F-49EC-AABE-1C96771E29D3}"/>
                  </a:ext>
                </a:extLst>
              </p:cNvPr>
              <p:cNvSpPr/>
              <p:nvPr/>
            </p:nvSpPr>
            <p:spPr>
              <a:xfrm>
                <a:off x="2838010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8B8842-00DE-4B93-A845-2EDE240189E6}"/>
                  </a:ext>
                </a:extLst>
              </p:cNvPr>
              <p:cNvSpPr/>
              <p:nvPr/>
            </p:nvSpPr>
            <p:spPr>
              <a:xfrm>
                <a:off x="3107275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E3A9F7-C5E7-425A-94E5-53C7E5C34FE8}"/>
                  </a:ext>
                </a:extLst>
              </p:cNvPr>
              <p:cNvSpPr/>
              <p:nvPr/>
            </p:nvSpPr>
            <p:spPr>
              <a:xfrm>
                <a:off x="3376539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3E5CAE0-C1F7-41A8-869F-E2C6466EBEAE}"/>
                  </a:ext>
                </a:extLst>
              </p:cNvPr>
              <p:cNvSpPr/>
              <p:nvPr/>
            </p:nvSpPr>
            <p:spPr>
              <a:xfrm>
                <a:off x="3645804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BB83ED6-93C8-4FD0-B892-494FFA4F785F}"/>
                  </a:ext>
                </a:extLst>
              </p:cNvPr>
              <p:cNvSpPr/>
              <p:nvPr/>
            </p:nvSpPr>
            <p:spPr>
              <a:xfrm>
                <a:off x="3915068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5AE9296-7805-4C1B-BEE5-E06B108A8930}"/>
                  </a:ext>
                </a:extLst>
              </p:cNvPr>
              <p:cNvSpPr/>
              <p:nvPr/>
            </p:nvSpPr>
            <p:spPr>
              <a:xfrm>
                <a:off x="4184332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2442F72-69A1-4C95-9882-6C0EF8FCE59F}"/>
                  </a:ext>
                </a:extLst>
              </p:cNvPr>
              <p:cNvSpPr/>
              <p:nvPr/>
            </p:nvSpPr>
            <p:spPr>
              <a:xfrm>
                <a:off x="4453597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EBFA9DC-F47D-46AF-8161-0A7213A0703F}"/>
                  </a:ext>
                </a:extLst>
              </p:cNvPr>
              <p:cNvSpPr/>
              <p:nvPr/>
            </p:nvSpPr>
            <p:spPr>
              <a:xfrm>
                <a:off x="4722861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DDA4D60-2B5E-4352-9B23-F55386F49F43}"/>
                  </a:ext>
                </a:extLst>
              </p:cNvPr>
              <p:cNvSpPr/>
              <p:nvPr/>
            </p:nvSpPr>
            <p:spPr>
              <a:xfrm>
                <a:off x="4992126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88DFBCE-CDAE-4292-A403-138320EA68BF}"/>
                  </a:ext>
                </a:extLst>
              </p:cNvPr>
              <p:cNvSpPr/>
              <p:nvPr/>
            </p:nvSpPr>
            <p:spPr>
              <a:xfrm>
                <a:off x="2568746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2169CEA-2E3B-4136-BB84-8B413718804B}"/>
                  </a:ext>
                </a:extLst>
              </p:cNvPr>
              <p:cNvSpPr/>
              <p:nvPr/>
            </p:nvSpPr>
            <p:spPr>
              <a:xfrm>
                <a:off x="2838010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892AE66-C719-47EC-AA3D-CC09F53C3DD1}"/>
                  </a:ext>
                </a:extLst>
              </p:cNvPr>
              <p:cNvSpPr/>
              <p:nvPr/>
            </p:nvSpPr>
            <p:spPr>
              <a:xfrm>
                <a:off x="3107275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69D0D10-4A7D-481A-A1E2-8FC12539B39A}"/>
                  </a:ext>
                </a:extLst>
              </p:cNvPr>
              <p:cNvSpPr/>
              <p:nvPr/>
            </p:nvSpPr>
            <p:spPr>
              <a:xfrm>
                <a:off x="3376539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AE5302A-DF40-4A9F-98E1-43209D9AACA4}"/>
                  </a:ext>
                </a:extLst>
              </p:cNvPr>
              <p:cNvSpPr/>
              <p:nvPr/>
            </p:nvSpPr>
            <p:spPr>
              <a:xfrm>
                <a:off x="3645804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E234728-8C50-422D-9B72-ABB3F9CF2B24}"/>
                  </a:ext>
                </a:extLst>
              </p:cNvPr>
              <p:cNvSpPr/>
              <p:nvPr/>
            </p:nvSpPr>
            <p:spPr>
              <a:xfrm>
                <a:off x="3915068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B7FA919-5B7D-4BD4-969C-69F96AE7E8A5}"/>
                  </a:ext>
                </a:extLst>
              </p:cNvPr>
              <p:cNvSpPr/>
              <p:nvPr/>
            </p:nvSpPr>
            <p:spPr>
              <a:xfrm>
                <a:off x="4184332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E5B17D3-A32A-4318-A819-7F38BFB804BF}"/>
                  </a:ext>
                </a:extLst>
              </p:cNvPr>
              <p:cNvSpPr/>
              <p:nvPr/>
            </p:nvSpPr>
            <p:spPr>
              <a:xfrm>
                <a:off x="4453597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087C134-9A97-4BC4-9703-6FC371A65F2B}"/>
                  </a:ext>
                </a:extLst>
              </p:cNvPr>
              <p:cNvSpPr/>
              <p:nvPr/>
            </p:nvSpPr>
            <p:spPr>
              <a:xfrm>
                <a:off x="4722861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4882CEA-3158-4B2D-9E91-60A9CE1F91C2}"/>
                  </a:ext>
                </a:extLst>
              </p:cNvPr>
              <p:cNvSpPr/>
              <p:nvPr/>
            </p:nvSpPr>
            <p:spPr>
              <a:xfrm>
                <a:off x="4992126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38784D9-49B0-475A-BCC5-5BC955E5BE13}"/>
                  </a:ext>
                </a:extLst>
              </p:cNvPr>
              <p:cNvSpPr/>
              <p:nvPr/>
            </p:nvSpPr>
            <p:spPr>
              <a:xfrm>
                <a:off x="2568746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F7FD82C-7295-40CE-90F4-A4E0B66DC4AD}"/>
                  </a:ext>
                </a:extLst>
              </p:cNvPr>
              <p:cNvSpPr/>
              <p:nvPr/>
            </p:nvSpPr>
            <p:spPr>
              <a:xfrm>
                <a:off x="2838010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7EAD74C-FBAD-445D-9270-29205CB27440}"/>
                  </a:ext>
                </a:extLst>
              </p:cNvPr>
              <p:cNvSpPr/>
              <p:nvPr/>
            </p:nvSpPr>
            <p:spPr>
              <a:xfrm>
                <a:off x="3107275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6F3BFEB-C611-4110-96A6-F557CB60F094}"/>
                  </a:ext>
                </a:extLst>
              </p:cNvPr>
              <p:cNvSpPr/>
              <p:nvPr/>
            </p:nvSpPr>
            <p:spPr>
              <a:xfrm>
                <a:off x="3376539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DD5AAB9-4B23-413B-8FC4-179255542B4C}"/>
                  </a:ext>
                </a:extLst>
              </p:cNvPr>
              <p:cNvSpPr/>
              <p:nvPr/>
            </p:nvSpPr>
            <p:spPr>
              <a:xfrm>
                <a:off x="3645804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B8CA61-CE98-4236-9122-EDEC12CDD22A}"/>
                  </a:ext>
                </a:extLst>
              </p:cNvPr>
              <p:cNvSpPr/>
              <p:nvPr/>
            </p:nvSpPr>
            <p:spPr>
              <a:xfrm>
                <a:off x="3915068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59511509-F39E-4C6C-AA6B-FC6C11B376BA}"/>
                  </a:ext>
                </a:extLst>
              </p:cNvPr>
              <p:cNvSpPr/>
              <p:nvPr/>
            </p:nvSpPr>
            <p:spPr>
              <a:xfrm>
                <a:off x="4184332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005AB16-99CD-42DC-99D6-97032E6B8D43}"/>
                  </a:ext>
                </a:extLst>
              </p:cNvPr>
              <p:cNvSpPr/>
              <p:nvPr/>
            </p:nvSpPr>
            <p:spPr>
              <a:xfrm>
                <a:off x="4453597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46FB66DF-EEAD-4065-9EE7-1B7A2EFDB89D}"/>
                  </a:ext>
                </a:extLst>
              </p:cNvPr>
              <p:cNvSpPr/>
              <p:nvPr/>
            </p:nvSpPr>
            <p:spPr>
              <a:xfrm>
                <a:off x="4722861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30947B0C-A2BA-442F-A515-D461D353BD9D}"/>
                  </a:ext>
                </a:extLst>
              </p:cNvPr>
              <p:cNvSpPr/>
              <p:nvPr/>
            </p:nvSpPr>
            <p:spPr>
              <a:xfrm>
                <a:off x="4992126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7314604-7D58-45CE-929C-E471EFFE52E3}"/>
                  </a:ext>
                </a:extLst>
              </p:cNvPr>
              <p:cNvSpPr/>
              <p:nvPr/>
            </p:nvSpPr>
            <p:spPr>
              <a:xfrm>
                <a:off x="2568746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97A2D2F-DE4A-49A0-9D9F-5CCC7A82F075}"/>
                  </a:ext>
                </a:extLst>
              </p:cNvPr>
              <p:cNvSpPr/>
              <p:nvPr/>
            </p:nvSpPr>
            <p:spPr>
              <a:xfrm>
                <a:off x="2838010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3E56FAC5-FC8E-4F8D-9204-EF33743394A5}"/>
                  </a:ext>
                </a:extLst>
              </p:cNvPr>
              <p:cNvSpPr/>
              <p:nvPr/>
            </p:nvSpPr>
            <p:spPr>
              <a:xfrm>
                <a:off x="3107275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7288EAB-C2C2-4264-B98E-10031D8262F3}"/>
                  </a:ext>
                </a:extLst>
              </p:cNvPr>
              <p:cNvSpPr/>
              <p:nvPr/>
            </p:nvSpPr>
            <p:spPr>
              <a:xfrm>
                <a:off x="3376539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97FA1B3-9EAC-4889-AC53-C35485AE8761}"/>
                  </a:ext>
                </a:extLst>
              </p:cNvPr>
              <p:cNvSpPr/>
              <p:nvPr/>
            </p:nvSpPr>
            <p:spPr>
              <a:xfrm>
                <a:off x="3645804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0F57D74-AF79-4709-B8C7-3047D90DEEEA}"/>
                  </a:ext>
                </a:extLst>
              </p:cNvPr>
              <p:cNvSpPr/>
              <p:nvPr/>
            </p:nvSpPr>
            <p:spPr>
              <a:xfrm>
                <a:off x="3915068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BDAC9C3-33FE-43C3-8C82-4AB34FC6165E}"/>
                  </a:ext>
                </a:extLst>
              </p:cNvPr>
              <p:cNvSpPr/>
              <p:nvPr/>
            </p:nvSpPr>
            <p:spPr>
              <a:xfrm>
                <a:off x="4184332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C7EF2B-3FA3-4020-A10C-CA47D3E41E72}"/>
                  </a:ext>
                </a:extLst>
              </p:cNvPr>
              <p:cNvSpPr/>
              <p:nvPr/>
            </p:nvSpPr>
            <p:spPr>
              <a:xfrm>
                <a:off x="4453597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9D6C15C-2562-4827-BBDA-8229030B4E6B}"/>
                  </a:ext>
                </a:extLst>
              </p:cNvPr>
              <p:cNvSpPr/>
              <p:nvPr/>
            </p:nvSpPr>
            <p:spPr>
              <a:xfrm>
                <a:off x="4722861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B2DA0E1-29EC-47EE-ADAE-6FEFBA52E6A5}"/>
                  </a:ext>
                </a:extLst>
              </p:cNvPr>
              <p:cNvSpPr/>
              <p:nvPr/>
            </p:nvSpPr>
            <p:spPr>
              <a:xfrm>
                <a:off x="4992126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9275F38-E44E-46AF-81B3-1EB426A536AF}"/>
                  </a:ext>
                </a:extLst>
              </p:cNvPr>
              <p:cNvSpPr/>
              <p:nvPr/>
            </p:nvSpPr>
            <p:spPr>
              <a:xfrm>
                <a:off x="2568746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00A9A073-FAB3-4A88-918B-E633BDA7B690}"/>
                  </a:ext>
                </a:extLst>
              </p:cNvPr>
              <p:cNvSpPr/>
              <p:nvPr/>
            </p:nvSpPr>
            <p:spPr>
              <a:xfrm>
                <a:off x="2838010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D4D8D4AC-10A7-4B95-8EF8-7540DF6C2FEE}"/>
                  </a:ext>
                </a:extLst>
              </p:cNvPr>
              <p:cNvSpPr/>
              <p:nvPr/>
            </p:nvSpPr>
            <p:spPr>
              <a:xfrm>
                <a:off x="3107275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A43AEC6-1C1A-43C7-9353-07B0CCFDADD5}"/>
                  </a:ext>
                </a:extLst>
              </p:cNvPr>
              <p:cNvSpPr/>
              <p:nvPr/>
            </p:nvSpPr>
            <p:spPr>
              <a:xfrm>
                <a:off x="3376539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07473597-7349-44EE-A0D7-AC6331D8F49F}"/>
                  </a:ext>
                </a:extLst>
              </p:cNvPr>
              <p:cNvSpPr/>
              <p:nvPr/>
            </p:nvSpPr>
            <p:spPr>
              <a:xfrm>
                <a:off x="3645804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8849FD3-B9E2-4229-8220-770B9A5B773E}"/>
                  </a:ext>
                </a:extLst>
              </p:cNvPr>
              <p:cNvSpPr/>
              <p:nvPr/>
            </p:nvSpPr>
            <p:spPr>
              <a:xfrm>
                <a:off x="3915068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7691FF4-D81C-433F-AB1E-62B9BBE17A5D}"/>
                  </a:ext>
                </a:extLst>
              </p:cNvPr>
              <p:cNvSpPr/>
              <p:nvPr/>
            </p:nvSpPr>
            <p:spPr>
              <a:xfrm>
                <a:off x="4184332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4F403609-DB8E-4983-8B89-E5C7BAC16A8F}"/>
                  </a:ext>
                </a:extLst>
              </p:cNvPr>
              <p:cNvSpPr/>
              <p:nvPr/>
            </p:nvSpPr>
            <p:spPr>
              <a:xfrm>
                <a:off x="4453597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77C57107-9A72-40FE-A70C-58DA81ABB867}"/>
                  </a:ext>
                </a:extLst>
              </p:cNvPr>
              <p:cNvSpPr/>
              <p:nvPr/>
            </p:nvSpPr>
            <p:spPr>
              <a:xfrm>
                <a:off x="4722861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09FDD7-4365-4F37-956D-9B8412C1A4B7}"/>
                  </a:ext>
                </a:extLst>
              </p:cNvPr>
              <p:cNvSpPr/>
              <p:nvPr/>
            </p:nvSpPr>
            <p:spPr>
              <a:xfrm>
                <a:off x="4992126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7156167B-F86C-46DB-A9C3-BD055EF9EE3A}"/>
                  </a:ext>
                </a:extLst>
              </p:cNvPr>
              <p:cNvSpPr/>
              <p:nvPr/>
            </p:nvSpPr>
            <p:spPr>
              <a:xfrm>
                <a:off x="2568746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96157BBF-30FC-4695-B8FD-EED16EF77794}"/>
                  </a:ext>
                </a:extLst>
              </p:cNvPr>
              <p:cNvSpPr/>
              <p:nvPr/>
            </p:nvSpPr>
            <p:spPr>
              <a:xfrm>
                <a:off x="2838010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26E5B9B-DCAC-4201-BF40-B96311F04332}"/>
                  </a:ext>
                </a:extLst>
              </p:cNvPr>
              <p:cNvSpPr/>
              <p:nvPr/>
            </p:nvSpPr>
            <p:spPr>
              <a:xfrm>
                <a:off x="3107275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23F6B0C-CBCC-4B03-A946-05166663861C}"/>
                  </a:ext>
                </a:extLst>
              </p:cNvPr>
              <p:cNvSpPr/>
              <p:nvPr/>
            </p:nvSpPr>
            <p:spPr>
              <a:xfrm>
                <a:off x="3376539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0F1D0691-BC10-40BE-B162-AD6810EAA2C0}"/>
                  </a:ext>
                </a:extLst>
              </p:cNvPr>
              <p:cNvSpPr/>
              <p:nvPr/>
            </p:nvSpPr>
            <p:spPr>
              <a:xfrm>
                <a:off x="3645804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FD6B0E64-6C40-4C9A-BCA8-4669CEDDDCAB}"/>
                  </a:ext>
                </a:extLst>
              </p:cNvPr>
              <p:cNvSpPr/>
              <p:nvPr/>
            </p:nvSpPr>
            <p:spPr>
              <a:xfrm>
                <a:off x="3915068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67D6FC8D-6026-4F2B-BA22-213A09BCEA92}"/>
                  </a:ext>
                </a:extLst>
              </p:cNvPr>
              <p:cNvSpPr/>
              <p:nvPr/>
            </p:nvSpPr>
            <p:spPr>
              <a:xfrm>
                <a:off x="4184332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D75062-0997-4C87-A43D-ABA7E546768F}"/>
                  </a:ext>
                </a:extLst>
              </p:cNvPr>
              <p:cNvSpPr/>
              <p:nvPr/>
            </p:nvSpPr>
            <p:spPr>
              <a:xfrm>
                <a:off x="4453597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4991A31-3CFD-47F7-AF5D-66BD806F74B8}"/>
                  </a:ext>
                </a:extLst>
              </p:cNvPr>
              <p:cNvSpPr/>
              <p:nvPr/>
            </p:nvSpPr>
            <p:spPr>
              <a:xfrm>
                <a:off x="4722861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CF1D88B-142A-45AE-8A45-3BBDB4A991E2}"/>
                  </a:ext>
                </a:extLst>
              </p:cNvPr>
              <p:cNvSpPr/>
              <p:nvPr/>
            </p:nvSpPr>
            <p:spPr>
              <a:xfrm>
                <a:off x="4992126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B46CD29-DAF1-421B-B162-EC332155FCB1}"/>
                  </a:ext>
                </a:extLst>
              </p:cNvPr>
              <p:cNvSpPr/>
              <p:nvPr/>
            </p:nvSpPr>
            <p:spPr>
              <a:xfrm>
                <a:off x="2568746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9F8652D-D219-44D8-860D-B903142C1859}"/>
                  </a:ext>
                </a:extLst>
              </p:cNvPr>
              <p:cNvSpPr/>
              <p:nvPr/>
            </p:nvSpPr>
            <p:spPr>
              <a:xfrm>
                <a:off x="2838010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41D9EFE5-6858-4CA7-98FF-D4FA24510EFE}"/>
                  </a:ext>
                </a:extLst>
              </p:cNvPr>
              <p:cNvSpPr/>
              <p:nvPr/>
            </p:nvSpPr>
            <p:spPr>
              <a:xfrm>
                <a:off x="3107275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050D41F-975A-49E2-A52E-786989408254}"/>
                  </a:ext>
                </a:extLst>
              </p:cNvPr>
              <p:cNvSpPr/>
              <p:nvPr/>
            </p:nvSpPr>
            <p:spPr>
              <a:xfrm>
                <a:off x="3376539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B996EC4C-8D10-40EF-B946-57640BD52A12}"/>
                  </a:ext>
                </a:extLst>
              </p:cNvPr>
              <p:cNvSpPr/>
              <p:nvPr/>
            </p:nvSpPr>
            <p:spPr>
              <a:xfrm>
                <a:off x="3645804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0A492787-D886-49A4-86EA-F320EC4D32F2}"/>
                  </a:ext>
                </a:extLst>
              </p:cNvPr>
              <p:cNvSpPr/>
              <p:nvPr/>
            </p:nvSpPr>
            <p:spPr>
              <a:xfrm>
                <a:off x="3915068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17B9DEF6-9819-4C7A-AD5D-8A35E2758721}"/>
                  </a:ext>
                </a:extLst>
              </p:cNvPr>
              <p:cNvSpPr/>
              <p:nvPr/>
            </p:nvSpPr>
            <p:spPr>
              <a:xfrm>
                <a:off x="4184332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50FE0E5-A3AF-42E9-9BBA-7E2D78B8B533}"/>
                  </a:ext>
                </a:extLst>
              </p:cNvPr>
              <p:cNvSpPr/>
              <p:nvPr/>
            </p:nvSpPr>
            <p:spPr>
              <a:xfrm>
                <a:off x="4453597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1CEECB3-B14D-4098-9B8B-D88195EE5F8D}"/>
                  </a:ext>
                </a:extLst>
              </p:cNvPr>
              <p:cNvSpPr/>
              <p:nvPr/>
            </p:nvSpPr>
            <p:spPr>
              <a:xfrm>
                <a:off x="4722861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F6D308ED-4D6C-49CB-BDCD-D785BB32E025}"/>
                  </a:ext>
                </a:extLst>
              </p:cNvPr>
              <p:cNvSpPr/>
              <p:nvPr/>
            </p:nvSpPr>
            <p:spPr>
              <a:xfrm>
                <a:off x="4992126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66BFA308-C0A0-46E1-B2CA-BF1F91A050A3}"/>
                  </a:ext>
                </a:extLst>
              </p:cNvPr>
              <p:cNvSpPr/>
              <p:nvPr/>
            </p:nvSpPr>
            <p:spPr>
              <a:xfrm>
                <a:off x="2568746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C7BB92D3-36C0-4999-99B5-EC693BCA8095}"/>
                  </a:ext>
                </a:extLst>
              </p:cNvPr>
              <p:cNvSpPr/>
              <p:nvPr/>
            </p:nvSpPr>
            <p:spPr>
              <a:xfrm>
                <a:off x="2838010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D4C961C9-438A-45E0-A954-4C2439749A69}"/>
                  </a:ext>
                </a:extLst>
              </p:cNvPr>
              <p:cNvSpPr/>
              <p:nvPr/>
            </p:nvSpPr>
            <p:spPr>
              <a:xfrm>
                <a:off x="3107275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CF694A68-CA7A-4A57-95D9-951CB4A42929}"/>
                  </a:ext>
                </a:extLst>
              </p:cNvPr>
              <p:cNvSpPr/>
              <p:nvPr/>
            </p:nvSpPr>
            <p:spPr>
              <a:xfrm>
                <a:off x="3376539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20C966C8-AFE2-42EF-812A-96936310C180}"/>
                  </a:ext>
                </a:extLst>
              </p:cNvPr>
              <p:cNvSpPr/>
              <p:nvPr/>
            </p:nvSpPr>
            <p:spPr>
              <a:xfrm>
                <a:off x="3645804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54F7CF65-DFF0-4B4C-9161-87942D3D2508}"/>
                  </a:ext>
                </a:extLst>
              </p:cNvPr>
              <p:cNvSpPr/>
              <p:nvPr/>
            </p:nvSpPr>
            <p:spPr>
              <a:xfrm>
                <a:off x="3915068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69C7379-DD9B-4323-BC6B-3273B8B5CCDC}"/>
                  </a:ext>
                </a:extLst>
              </p:cNvPr>
              <p:cNvSpPr/>
              <p:nvPr/>
            </p:nvSpPr>
            <p:spPr>
              <a:xfrm>
                <a:off x="4184332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EC3209B-4968-4349-B22D-66288F083E29}"/>
                  </a:ext>
                </a:extLst>
              </p:cNvPr>
              <p:cNvSpPr/>
              <p:nvPr/>
            </p:nvSpPr>
            <p:spPr>
              <a:xfrm>
                <a:off x="4453597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4FBAD70-CF9F-4F45-962D-BEC3F31ED89C}"/>
                  </a:ext>
                </a:extLst>
              </p:cNvPr>
              <p:cNvSpPr/>
              <p:nvPr/>
            </p:nvSpPr>
            <p:spPr>
              <a:xfrm>
                <a:off x="4722861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9C1BF26-8574-4139-A1F3-C8B0F0362E1A}"/>
                  </a:ext>
                </a:extLst>
              </p:cNvPr>
              <p:cNvSpPr/>
              <p:nvPr/>
            </p:nvSpPr>
            <p:spPr>
              <a:xfrm>
                <a:off x="4992126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D0FEEFF-974B-4447-B5E2-2D1BB0C11AC8}"/>
                </a:ext>
              </a:extLst>
            </p:cNvPr>
            <p:cNvGrpSpPr/>
            <p:nvPr/>
          </p:nvGrpSpPr>
          <p:grpSpPr>
            <a:xfrm>
              <a:off x="3487930" y="5577868"/>
              <a:ext cx="801823" cy="690189"/>
              <a:chOff x="3296972" y="5577868"/>
              <a:chExt cx="801823" cy="690189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CE3B466-945F-4DD2-81CF-E6A7BA79FC9B}"/>
                  </a:ext>
                </a:extLst>
              </p:cNvPr>
              <p:cNvSpPr txBox="1"/>
              <p:nvPr/>
            </p:nvSpPr>
            <p:spPr>
              <a:xfrm>
                <a:off x="3296972" y="5806392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</a:rPr>
                  <a:t>87%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endParaRPr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3090053A-EE5E-4D15-ACA8-5DC6719C5CFB}"/>
                  </a:ext>
                </a:extLst>
              </p:cNvPr>
              <p:cNvCxnSpPr/>
              <p:nvPr/>
            </p:nvCxnSpPr>
            <p:spPr>
              <a:xfrm>
                <a:off x="3418483" y="5577868"/>
                <a:ext cx="5588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B6DFF3-B49F-4385-BDD1-311D4F01EBAD}"/>
              </a:ext>
            </a:extLst>
          </p:cNvPr>
          <p:cNvGrpSpPr/>
          <p:nvPr/>
        </p:nvGrpSpPr>
        <p:grpSpPr>
          <a:xfrm>
            <a:off x="6855140" y="1576156"/>
            <a:ext cx="4796234" cy="4814671"/>
            <a:chOff x="6855140" y="1576156"/>
            <a:chExt cx="4796234" cy="4814671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6531C85-710B-45FC-8147-D0F49D3C982D}"/>
                </a:ext>
              </a:extLst>
            </p:cNvPr>
            <p:cNvSpPr/>
            <p:nvPr/>
          </p:nvSpPr>
          <p:spPr>
            <a:xfrm>
              <a:off x="6855140" y="1589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1BA51B7-3619-4667-AEA7-A066184EDC98}"/>
                </a:ext>
              </a:extLst>
            </p:cNvPr>
            <p:cNvGrpSpPr/>
            <p:nvPr/>
          </p:nvGrpSpPr>
          <p:grpSpPr>
            <a:xfrm>
              <a:off x="7933162" y="2280143"/>
              <a:ext cx="2640190" cy="4014703"/>
              <a:chOff x="7933162" y="2280143"/>
              <a:chExt cx="2640190" cy="401470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E8AD9D-605F-4665-81F5-D058A924C759}"/>
                  </a:ext>
                </a:extLst>
              </p:cNvPr>
              <p:cNvGrpSpPr/>
              <p:nvPr/>
            </p:nvGrpSpPr>
            <p:grpSpPr>
              <a:xfrm>
                <a:off x="7933162" y="2280143"/>
                <a:ext cx="2640190" cy="2879668"/>
                <a:chOff x="7933162" y="2280143"/>
                <a:chExt cx="2640190" cy="2879668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3F5AF346-A617-4E38-8876-14E4F620F37F}"/>
                    </a:ext>
                  </a:extLst>
                </p:cNvPr>
                <p:cNvSpPr/>
                <p:nvPr/>
              </p:nvSpPr>
              <p:spPr>
                <a:xfrm>
                  <a:off x="793316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08CACDC0-A748-4574-A62E-4DBB8074DDE7}"/>
                    </a:ext>
                  </a:extLst>
                </p:cNvPr>
                <p:cNvSpPr/>
                <p:nvPr/>
              </p:nvSpPr>
              <p:spPr>
                <a:xfrm>
                  <a:off x="8202426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00D7BB37-791D-4060-A8AE-7D1BF446DEF7}"/>
                    </a:ext>
                  </a:extLst>
                </p:cNvPr>
                <p:cNvSpPr/>
                <p:nvPr/>
              </p:nvSpPr>
              <p:spPr>
                <a:xfrm>
                  <a:off x="8471691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659BB6F-6CE1-472F-9B88-A68E3F48B6FC}"/>
                    </a:ext>
                  </a:extLst>
                </p:cNvPr>
                <p:cNvSpPr/>
                <p:nvPr/>
              </p:nvSpPr>
              <p:spPr>
                <a:xfrm>
                  <a:off x="8740955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3FBECC9C-0CE3-48B3-A9A1-B835AFC48C8C}"/>
                    </a:ext>
                  </a:extLst>
                </p:cNvPr>
                <p:cNvSpPr/>
                <p:nvPr/>
              </p:nvSpPr>
              <p:spPr>
                <a:xfrm>
                  <a:off x="9010220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B9AE0FC8-ECAA-4693-95B3-14AFFFC2A6A4}"/>
                    </a:ext>
                  </a:extLst>
                </p:cNvPr>
                <p:cNvSpPr/>
                <p:nvPr/>
              </p:nvSpPr>
              <p:spPr>
                <a:xfrm>
                  <a:off x="9279484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A51730A6-FDC5-447E-B72C-D186ED25F936}"/>
                    </a:ext>
                  </a:extLst>
                </p:cNvPr>
                <p:cNvSpPr/>
                <p:nvPr/>
              </p:nvSpPr>
              <p:spPr>
                <a:xfrm>
                  <a:off x="9548748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76FB58-F25B-4706-861A-D8AD06BE736E}"/>
                    </a:ext>
                  </a:extLst>
                </p:cNvPr>
                <p:cNvSpPr/>
                <p:nvPr/>
              </p:nvSpPr>
              <p:spPr>
                <a:xfrm>
                  <a:off x="981801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73610B1D-1C43-4F3B-8C45-EA50D55CA56C}"/>
                    </a:ext>
                  </a:extLst>
                </p:cNvPr>
                <p:cNvSpPr/>
                <p:nvPr/>
              </p:nvSpPr>
              <p:spPr>
                <a:xfrm>
                  <a:off x="10087277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8B8AE62-E634-43FF-AD39-D435819C28A9}"/>
                    </a:ext>
                  </a:extLst>
                </p:cNvPr>
                <p:cNvSpPr/>
                <p:nvPr/>
              </p:nvSpPr>
              <p:spPr>
                <a:xfrm>
                  <a:off x="1035654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136A491A-246F-4652-9716-E52B1BF0F6AE}"/>
                    </a:ext>
                  </a:extLst>
                </p:cNvPr>
                <p:cNvSpPr/>
                <p:nvPr/>
              </p:nvSpPr>
              <p:spPr>
                <a:xfrm>
                  <a:off x="793316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9579AF2-A49E-4118-8347-CEF7A9AFD64F}"/>
                    </a:ext>
                  </a:extLst>
                </p:cNvPr>
                <p:cNvSpPr/>
                <p:nvPr/>
              </p:nvSpPr>
              <p:spPr>
                <a:xfrm>
                  <a:off x="8202426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74D49FC2-EF78-49B5-ABA6-96F0DB682B80}"/>
                    </a:ext>
                  </a:extLst>
                </p:cNvPr>
                <p:cNvSpPr/>
                <p:nvPr/>
              </p:nvSpPr>
              <p:spPr>
                <a:xfrm>
                  <a:off x="8471691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A1C89FB3-C005-43CF-9ED5-576B881F7D39}"/>
                    </a:ext>
                  </a:extLst>
                </p:cNvPr>
                <p:cNvSpPr/>
                <p:nvPr/>
              </p:nvSpPr>
              <p:spPr>
                <a:xfrm>
                  <a:off x="8740955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E0CD33DD-FE4A-4A30-99C7-794ACF17ED0A}"/>
                    </a:ext>
                  </a:extLst>
                </p:cNvPr>
                <p:cNvSpPr/>
                <p:nvPr/>
              </p:nvSpPr>
              <p:spPr>
                <a:xfrm>
                  <a:off x="9010220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A8B94EE8-2CE3-48EC-8761-E132E53C9CFB}"/>
                    </a:ext>
                  </a:extLst>
                </p:cNvPr>
                <p:cNvSpPr/>
                <p:nvPr/>
              </p:nvSpPr>
              <p:spPr>
                <a:xfrm>
                  <a:off x="9279484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28365D44-0213-4FA9-AF13-8D25CE9685E3}"/>
                    </a:ext>
                  </a:extLst>
                </p:cNvPr>
                <p:cNvSpPr/>
                <p:nvPr/>
              </p:nvSpPr>
              <p:spPr>
                <a:xfrm>
                  <a:off x="9548748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5BC1B63-67D9-4F19-B494-C7280572C69F}"/>
                    </a:ext>
                  </a:extLst>
                </p:cNvPr>
                <p:cNvSpPr/>
                <p:nvPr/>
              </p:nvSpPr>
              <p:spPr>
                <a:xfrm>
                  <a:off x="981801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D18E61CC-18E6-4229-B4FF-1FF8EA727D7E}"/>
                    </a:ext>
                  </a:extLst>
                </p:cNvPr>
                <p:cNvSpPr/>
                <p:nvPr/>
              </p:nvSpPr>
              <p:spPr>
                <a:xfrm>
                  <a:off x="10087277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46896568-E3CF-42E6-9153-4C7CA8722DEB}"/>
                    </a:ext>
                  </a:extLst>
                </p:cNvPr>
                <p:cNvSpPr/>
                <p:nvPr/>
              </p:nvSpPr>
              <p:spPr>
                <a:xfrm>
                  <a:off x="1035654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A0DA5739-DDE6-439F-81FA-F614492190CD}"/>
                    </a:ext>
                  </a:extLst>
                </p:cNvPr>
                <p:cNvSpPr/>
                <p:nvPr/>
              </p:nvSpPr>
              <p:spPr>
                <a:xfrm>
                  <a:off x="793316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4394C63-E337-4DE6-BE1A-DC8872EED1F0}"/>
                    </a:ext>
                  </a:extLst>
                </p:cNvPr>
                <p:cNvSpPr/>
                <p:nvPr/>
              </p:nvSpPr>
              <p:spPr>
                <a:xfrm>
                  <a:off x="8202426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84AE5897-56B6-47C7-BCA5-AFB03EDD1909}"/>
                    </a:ext>
                  </a:extLst>
                </p:cNvPr>
                <p:cNvSpPr/>
                <p:nvPr/>
              </p:nvSpPr>
              <p:spPr>
                <a:xfrm>
                  <a:off x="8471691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DBC2A08B-192C-4ABE-A4DA-9CEC4C221927}"/>
                    </a:ext>
                  </a:extLst>
                </p:cNvPr>
                <p:cNvSpPr/>
                <p:nvPr/>
              </p:nvSpPr>
              <p:spPr>
                <a:xfrm>
                  <a:off x="8740955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441981A6-537C-4FAB-8AFE-2846165AE184}"/>
                    </a:ext>
                  </a:extLst>
                </p:cNvPr>
                <p:cNvSpPr/>
                <p:nvPr/>
              </p:nvSpPr>
              <p:spPr>
                <a:xfrm>
                  <a:off x="9010220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666F8D0A-8FCB-410B-958C-3A1003898F12}"/>
                    </a:ext>
                  </a:extLst>
                </p:cNvPr>
                <p:cNvSpPr/>
                <p:nvPr/>
              </p:nvSpPr>
              <p:spPr>
                <a:xfrm>
                  <a:off x="9279484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14E2848D-268F-4852-9935-AA7B09B713E3}"/>
                    </a:ext>
                  </a:extLst>
                </p:cNvPr>
                <p:cNvSpPr/>
                <p:nvPr/>
              </p:nvSpPr>
              <p:spPr>
                <a:xfrm>
                  <a:off x="9548748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71B4799C-729D-4D42-96FE-9543D975C34E}"/>
                    </a:ext>
                  </a:extLst>
                </p:cNvPr>
                <p:cNvSpPr/>
                <p:nvPr/>
              </p:nvSpPr>
              <p:spPr>
                <a:xfrm>
                  <a:off x="981801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BFD601AA-0E27-485A-865B-28FED84D913C}"/>
                    </a:ext>
                  </a:extLst>
                </p:cNvPr>
                <p:cNvSpPr/>
                <p:nvPr/>
              </p:nvSpPr>
              <p:spPr>
                <a:xfrm>
                  <a:off x="10087277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C30D3ECE-2B15-4AA7-B898-9928FC1D7DF4}"/>
                    </a:ext>
                  </a:extLst>
                </p:cNvPr>
                <p:cNvSpPr/>
                <p:nvPr/>
              </p:nvSpPr>
              <p:spPr>
                <a:xfrm>
                  <a:off x="1035654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CB5FDEB-F696-4F62-B7C2-79AB99FD5B37}"/>
                    </a:ext>
                  </a:extLst>
                </p:cNvPr>
                <p:cNvSpPr/>
                <p:nvPr/>
              </p:nvSpPr>
              <p:spPr>
                <a:xfrm>
                  <a:off x="7933162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BA5DB47E-E28B-4673-B5F1-63B42042EC9F}"/>
                    </a:ext>
                  </a:extLst>
                </p:cNvPr>
                <p:cNvSpPr/>
                <p:nvPr/>
              </p:nvSpPr>
              <p:spPr>
                <a:xfrm>
                  <a:off x="8202426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9DF21380-8EB8-4ECD-B857-7D07AB841003}"/>
                    </a:ext>
                  </a:extLst>
                </p:cNvPr>
                <p:cNvSpPr/>
                <p:nvPr/>
              </p:nvSpPr>
              <p:spPr>
                <a:xfrm>
                  <a:off x="8471691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98DB492C-1450-4C00-86A1-662DFACB8883}"/>
                    </a:ext>
                  </a:extLst>
                </p:cNvPr>
                <p:cNvSpPr/>
                <p:nvPr/>
              </p:nvSpPr>
              <p:spPr>
                <a:xfrm>
                  <a:off x="8740955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DEAAF1F7-8ABF-440B-89AF-B441D5DFB884}"/>
                    </a:ext>
                  </a:extLst>
                </p:cNvPr>
                <p:cNvSpPr/>
                <p:nvPr/>
              </p:nvSpPr>
              <p:spPr>
                <a:xfrm>
                  <a:off x="9010220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D03DB8E4-D936-4D36-A484-01DFEC660F0D}"/>
                    </a:ext>
                  </a:extLst>
                </p:cNvPr>
                <p:cNvSpPr/>
                <p:nvPr/>
              </p:nvSpPr>
              <p:spPr>
                <a:xfrm>
                  <a:off x="9279484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ADB3DC5-5827-4023-8ABC-9D24B932111B}"/>
                    </a:ext>
                  </a:extLst>
                </p:cNvPr>
                <p:cNvSpPr/>
                <p:nvPr/>
              </p:nvSpPr>
              <p:spPr>
                <a:xfrm>
                  <a:off x="9548748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7E33D544-4D90-4786-A57E-E83011DA8FAB}"/>
                    </a:ext>
                  </a:extLst>
                </p:cNvPr>
                <p:cNvSpPr/>
                <p:nvPr/>
              </p:nvSpPr>
              <p:spPr>
                <a:xfrm>
                  <a:off x="9818013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E072D077-3B0C-4162-B828-A552C415B73F}"/>
                    </a:ext>
                  </a:extLst>
                </p:cNvPr>
                <p:cNvSpPr/>
                <p:nvPr/>
              </p:nvSpPr>
              <p:spPr>
                <a:xfrm>
                  <a:off x="10087277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DF1981BE-505B-4764-A256-57AD69DD3E85}"/>
                    </a:ext>
                  </a:extLst>
                </p:cNvPr>
                <p:cNvSpPr/>
                <p:nvPr/>
              </p:nvSpPr>
              <p:spPr>
                <a:xfrm>
                  <a:off x="10356542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46A81CC9-5DFF-4185-9300-FD9FB209BA5F}"/>
                    </a:ext>
                  </a:extLst>
                </p:cNvPr>
                <p:cNvSpPr/>
                <p:nvPr/>
              </p:nvSpPr>
              <p:spPr>
                <a:xfrm>
                  <a:off x="7933162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C08FC7F2-F0E8-48EF-80FC-7490AA6766B5}"/>
                    </a:ext>
                  </a:extLst>
                </p:cNvPr>
                <p:cNvSpPr/>
                <p:nvPr/>
              </p:nvSpPr>
              <p:spPr>
                <a:xfrm>
                  <a:off x="8202426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BB52CC6E-D1BC-4A33-9EA7-E80D0AF96EA3}"/>
                    </a:ext>
                  </a:extLst>
                </p:cNvPr>
                <p:cNvSpPr/>
                <p:nvPr/>
              </p:nvSpPr>
              <p:spPr>
                <a:xfrm>
                  <a:off x="8471691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FA597A10-AC13-4243-B0F9-310352A67323}"/>
                    </a:ext>
                  </a:extLst>
                </p:cNvPr>
                <p:cNvSpPr/>
                <p:nvPr/>
              </p:nvSpPr>
              <p:spPr>
                <a:xfrm>
                  <a:off x="8740955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4EBA4211-7D8C-42B9-B841-BFF8F3735ED2}"/>
                    </a:ext>
                  </a:extLst>
                </p:cNvPr>
                <p:cNvSpPr/>
                <p:nvPr/>
              </p:nvSpPr>
              <p:spPr>
                <a:xfrm>
                  <a:off x="9010220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9E350863-F310-4E92-811B-855B30236B7A}"/>
                    </a:ext>
                  </a:extLst>
                </p:cNvPr>
                <p:cNvSpPr/>
                <p:nvPr/>
              </p:nvSpPr>
              <p:spPr>
                <a:xfrm>
                  <a:off x="9279484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9947E079-143A-461D-9DD5-34517BA98AD6}"/>
                    </a:ext>
                  </a:extLst>
                </p:cNvPr>
                <p:cNvSpPr/>
                <p:nvPr/>
              </p:nvSpPr>
              <p:spPr>
                <a:xfrm>
                  <a:off x="9548748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9E959DA9-276C-4384-92AD-0D05B4325FA0}"/>
                    </a:ext>
                  </a:extLst>
                </p:cNvPr>
                <p:cNvSpPr/>
                <p:nvPr/>
              </p:nvSpPr>
              <p:spPr>
                <a:xfrm>
                  <a:off x="9818013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D92DD08E-8733-441B-BE20-D88D980640A1}"/>
                    </a:ext>
                  </a:extLst>
                </p:cNvPr>
                <p:cNvSpPr/>
                <p:nvPr/>
              </p:nvSpPr>
              <p:spPr>
                <a:xfrm>
                  <a:off x="10087277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D15D63A3-D58F-4F92-BEDF-D203CBA807BC}"/>
                    </a:ext>
                  </a:extLst>
                </p:cNvPr>
                <p:cNvSpPr/>
                <p:nvPr/>
              </p:nvSpPr>
              <p:spPr>
                <a:xfrm>
                  <a:off x="10356542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70063D08-2DC4-4BD7-9E6B-AD80FDCB45F4}"/>
                    </a:ext>
                  </a:extLst>
                </p:cNvPr>
                <p:cNvSpPr/>
                <p:nvPr/>
              </p:nvSpPr>
              <p:spPr>
                <a:xfrm>
                  <a:off x="7933162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4FF30552-88F3-47C8-A44A-BF8AA5974843}"/>
                    </a:ext>
                  </a:extLst>
                </p:cNvPr>
                <p:cNvSpPr/>
                <p:nvPr/>
              </p:nvSpPr>
              <p:spPr>
                <a:xfrm>
                  <a:off x="8202426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D37F5293-6784-4D52-97B2-905D429B1D8A}"/>
                    </a:ext>
                  </a:extLst>
                </p:cNvPr>
                <p:cNvSpPr/>
                <p:nvPr/>
              </p:nvSpPr>
              <p:spPr>
                <a:xfrm>
                  <a:off x="8471691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3751BD38-3F1B-4167-BADD-833ABADE0F4C}"/>
                    </a:ext>
                  </a:extLst>
                </p:cNvPr>
                <p:cNvSpPr/>
                <p:nvPr/>
              </p:nvSpPr>
              <p:spPr>
                <a:xfrm>
                  <a:off x="8740955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2756520B-B508-4E3E-A4F1-E24A052FE481}"/>
                    </a:ext>
                  </a:extLst>
                </p:cNvPr>
                <p:cNvSpPr/>
                <p:nvPr/>
              </p:nvSpPr>
              <p:spPr>
                <a:xfrm>
                  <a:off x="9010220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B06E9AED-6139-4F82-B3F0-F61222D12674}"/>
                    </a:ext>
                  </a:extLst>
                </p:cNvPr>
                <p:cNvSpPr/>
                <p:nvPr/>
              </p:nvSpPr>
              <p:spPr>
                <a:xfrm>
                  <a:off x="9279484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A7DD990A-CFA1-42FD-BCDE-697B0D1E19C5}"/>
                    </a:ext>
                  </a:extLst>
                </p:cNvPr>
                <p:cNvSpPr/>
                <p:nvPr/>
              </p:nvSpPr>
              <p:spPr>
                <a:xfrm>
                  <a:off x="9548748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95BCC986-F1ED-4F73-808E-C0AC98429829}"/>
                    </a:ext>
                  </a:extLst>
                </p:cNvPr>
                <p:cNvSpPr/>
                <p:nvPr/>
              </p:nvSpPr>
              <p:spPr>
                <a:xfrm>
                  <a:off x="9818013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3792458F-2DCB-4537-BB87-91D55056A5E3}"/>
                    </a:ext>
                  </a:extLst>
                </p:cNvPr>
                <p:cNvSpPr/>
                <p:nvPr/>
              </p:nvSpPr>
              <p:spPr>
                <a:xfrm>
                  <a:off x="10087277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048E1F9F-8129-4265-9921-2C1255DE0B3B}"/>
                    </a:ext>
                  </a:extLst>
                </p:cNvPr>
                <p:cNvSpPr/>
                <p:nvPr/>
              </p:nvSpPr>
              <p:spPr>
                <a:xfrm>
                  <a:off x="10356542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E87243CE-68E7-4FAF-B3CE-CA7A2D274405}"/>
                    </a:ext>
                  </a:extLst>
                </p:cNvPr>
                <p:cNvSpPr/>
                <p:nvPr/>
              </p:nvSpPr>
              <p:spPr>
                <a:xfrm>
                  <a:off x="7933162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F7E2E224-9052-45B0-A3A3-5CEA3D9AFAA6}"/>
                    </a:ext>
                  </a:extLst>
                </p:cNvPr>
                <p:cNvSpPr/>
                <p:nvPr/>
              </p:nvSpPr>
              <p:spPr>
                <a:xfrm>
                  <a:off x="8202426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01C86530-6A0A-432B-BD2D-3FC064696161}"/>
                    </a:ext>
                  </a:extLst>
                </p:cNvPr>
                <p:cNvSpPr/>
                <p:nvPr/>
              </p:nvSpPr>
              <p:spPr>
                <a:xfrm>
                  <a:off x="8471691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6865CE49-920B-4576-AB7B-D3F8C6936143}"/>
                    </a:ext>
                  </a:extLst>
                </p:cNvPr>
                <p:cNvSpPr/>
                <p:nvPr/>
              </p:nvSpPr>
              <p:spPr>
                <a:xfrm>
                  <a:off x="8740955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B9C5EE51-C8CA-4135-898F-C5159DF67364}"/>
                    </a:ext>
                  </a:extLst>
                </p:cNvPr>
                <p:cNvSpPr/>
                <p:nvPr/>
              </p:nvSpPr>
              <p:spPr>
                <a:xfrm>
                  <a:off x="9010220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7D507FF5-6244-42E6-ADB1-7DD2B74371D2}"/>
                    </a:ext>
                  </a:extLst>
                </p:cNvPr>
                <p:cNvSpPr/>
                <p:nvPr/>
              </p:nvSpPr>
              <p:spPr>
                <a:xfrm>
                  <a:off x="9279484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26CDC929-3D52-402C-9B7F-42E0FAFD26A6}"/>
                    </a:ext>
                  </a:extLst>
                </p:cNvPr>
                <p:cNvSpPr/>
                <p:nvPr/>
              </p:nvSpPr>
              <p:spPr>
                <a:xfrm>
                  <a:off x="9548748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22A97545-44EA-490A-B86F-146EBA843D0F}"/>
                    </a:ext>
                  </a:extLst>
                </p:cNvPr>
                <p:cNvSpPr/>
                <p:nvPr/>
              </p:nvSpPr>
              <p:spPr>
                <a:xfrm>
                  <a:off x="9818013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977D6BDE-29B1-4C93-8F13-A7A86BDCE106}"/>
                    </a:ext>
                  </a:extLst>
                </p:cNvPr>
                <p:cNvSpPr/>
                <p:nvPr/>
              </p:nvSpPr>
              <p:spPr>
                <a:xfrm>
                  <a:off x="10087277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DEAC389B-F1D1-410B-B892-D3EC69792EAA}"/>
                    </a:ext>
                  </a:extLst>
                </p:cNvPr>
                <p:cNvSpPr/>
                <p:nvPr/>
              </p:nvSpPr>
              <p:spPr>
                <a:xfrm>
                  <a:off x="10356542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9107FF7C-801D-4578-BEB5-09091445BA16}"/>
                    </a:ext>
                  </a:extLst>
                </p:cNvPr>
                <p:cNvSpPr/>
                <p:nvPr/>
              </p:nvSpPr>
              <p:spPr>
                <a:xfrm>
                  <a:off x="7933162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0C8E5BB5-7595-4599-B310-5BA9F59AFF27}"/>
                    </a:ext>
                  </a:extLst>
                </p:cNvPr>
                <p:cNvSpPr/>
                <p:nvPr/>
              </p:nvSpPr>
              <p:spPr>
                <a:xfrm>
                  <a:off x="8202426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57694DA3-02CB-4A73-8379-7C1BB6B275E5}"/>
                    </a:ext>
                  </a:extLst>
                </p:cNvPr>
                <p:cNvSpPr/>
                <p:nvPr/>
              </p:nvSpPr>
              <p:spPr>
                <a:xfrm>
                  <a:off x="8471691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7B710C1C-5FC9-4024-825D-1C4B58B714BF}"/>
                    </a:ext>
                  </a:extLst>
                </p:cNvPr>
                <p:cNvSpPr/>
                <p:nvPr/>
              </p:nvSpPr>
              <p:spPr>
                <a:xfrm>
                  <a:off x="8740955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22629F05-0CBA-44C0-BF03-1FE014417F17}"/>
                    </a:ext>
                  </a:extLst>
                </p:cNvPr>
                <p:cNvSpPr/>
                <p:nvPr/>
              </p:nvSpPr>
              <p:spPr>
                <a:xfrm>
                  <a:off x="9010220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33ADA57F-77EB-4986-99F4-B1DD6CA9FC04}"/>
                    </a:ext>
                  </a:extLst>
                </p:cNvPr>
                <p:cNvSpPr/>
                <p:nvPr/>
              </p:nvSpPr>
              <p:spPr>
                <a:xfrm>
                  <a:off x="9279484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E4432AF6-EE12-4A11-BD65-F5710389504C}"/>
                    </a:ext>
                  </a:extLst>
                </p:cNvPr>
                <p:cNvSpPr/>
                <p:nvPr/>
              </p:nvSpPr>
              <p:spPr>
                <a:xfrm>
                  <a:off x="9548748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8EF1F42B-22EC-4B12-B8AB-03294DC489CD}"/>
                    </a:ext>
                  </a:extLst>
                </p:cNvPr>
                <p:cNvSpPr/>
                <p:nvPr/>
              </p:nvSpPr>
              <p:spPr>
                <a:xfrm>
                  <a:off x="9818013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99D84DCE-DC36-4DC4-85F4-BADC46F80E85}"/>
                    </a:ext>
                  </a:extLst>
                </p:cNvPr>
                <p:cNvSpPr/>
                <p:nvPr/>
              </p:nvSpPr>
              <p:spPr>
                <a:xfrm>
                  <a:off x="10087277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DD0F267-1E6E-47EA-A85D-51C9C011077E}"/>
                    </a:ext>
                  </a:extLst>
                </p:cNvPr>
                <p:cNvSpPr/>
                <p:nvPr/>
              </p:nvSpPr>
              <p:spPr>
                <a:xfrm>
                  <a:off x="10356542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B59F1AD-3AC5-4126-82C7-68DA709574A8}"/>
                    </a:ext>
                  </a:extLst>
                </p:cNvPr>
                <p:cNvSpPr/>
                <p:nvPr/>
              </p:nvSpPr>
              <p:spPr>
                <a:xfrm>
                  <a:off x="7933162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B9A22F1B-C876-4CF6-8409-03207839F3DD}"/>
                    </a:ext>
                  </a:extLst>
                </p:cNvPr>
                <p:cNvSpPr/>
                <p:nvPr/>
              </p:nvSpPr>
              <p:spPr>
                <a:xfrm>
                  <a:off x="8202426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EE8369D6-AAC5-4A88-B9FA-002D94D964F2}"/>
                    </a:ext>
                  </a:extLst>
                </p:cNvPr>
                <p:cNvSpPr/>
                <p:nvPr/>
              </p:nvSpPr>
              <p:spPr>
                <a:xfrm>
                  <a:off x="8471691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F971FBCE-2038-4447-9581-BAC5A874F3F5}"/>
                    </a:ext>
                  </a:extLst>
                </p:cNvPr>
                <p:cNvSpPr/>
                <p:nvPr/>
              </p:nvSpPr>
              <p:spPr>
                <a:xfrm>
                  <a:off x="8740955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C07B4BF-D6A2-4771-AA93-348E12A48111}"/>
                    </a:ext>
                  </a:extLst>
                </p:cNvPr>
                <p:cNvSpPr/>
                <p:nvPr/>
              </p:nvSpPr>
              <p:spPr>
                <a:xfrm>
                  <a:off x="9010220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A9BD741F-2E3F-443F-9915-B7BAE3FBCEDF}"/>
                    </a:ext>
                  </a:extLst>
                </p:cNvPr>
                <p:cNvSpPr/>
                <p:nvPr/>
              </p:nvSpPr>
              <p:spPr>
                <a:xfrm>
                  <a:off x="9279484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A879578E-3426-413C-86A1-5941B93DE5BD}"/>
                    </a:ext>
                  </a:extLst>
                </p:cNvPr>
                <p:cNvSpPr/>
                <p:nvPr/>
              </p:nvSpPr>
              <p:spPr>
                <a:xfrm>
                  <a:off x="9548748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E123B121-0654-4FB4-A802-6CCD2054082B}"/>
                    </a:ext>
                  </a:extLst>
                </p:cNvPr>
                <p:cNvSpPr/>
                <p:nvPr/>
              </p:nvSpPr>
              <p:spPr>
                <a:xfrm>
                  <a:off x="9818013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92117BC0-BC5D-4E68-A6F2-FF1428024FCB}"/>
                    </a:ext>
                  </a:extLst>
                </p:cNvPr>
                <p:cNvSpPr/>
                <p:nvPr/>
              </p:nvSpPr>
              <p:spPr>
                <a:xfrm>
                  <a:off x="10087277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F19B82A1-764B-43BA-965E-B4EF9D15C858}"/>
                    </a:ext>
                  </a:extLst>
                </p:cNvPr>
                <p:cNvSpPr/>
                <p:nvPr/>
              </p:nvSpPr>
              <p:spPr>
                <a:xfrm>
                  <a:off x="10356542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3797B670-089E-4A65-BDBA-E3CC3ED07EA5}"/>
                    </a:ext>
                  </a:extLst>
                </p:cNvPr>
                <p:cNvSpPr/>
                <p:nvPr/>
              </p:nvSpPr>
              <p:spPr>
                <a:xfrm>
                  <a:off x="7933162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619D0004-7C26-4F93-BD1C-9F9C22F4871C}"/>
                    </a:ext>
                  </a:extLst>
                </p:cNvPr>
                <p:cNvSpPr/>
                <p:nvPr/>
              </p:nvSpPr>
              <p:spPr>
                <a:xfrm>
                  <a:off x="8202426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2FE6A0E9-8B35-418D-B37C-CE4C63B5E0F4}"/>
                    </a:ext>
                  </a:extLst>
                </p:cNvPr>
                <p:cNvSpPr/>
                <p:nvPr/>
              </p:nvSpPr>
              <p:spPr>
                <a:xfrm>
                  <a:off x="8471691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CF1AC0F2-2D5A-4AAA-8C75-65FABBC785A2}"/>
                    </a:ext>
                  </a:extLst>
                </p:cNvPr>
                <p:cNvSpPr/>
                <p:nvPr/>
              </p:nvSpPr>
              <p:spPr>
                <a:xfrm>
                  <a:off x="8740955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EDAE3B62-C774-4C58-996D-721868FE1C0F}"/>
                    </a:ext>
                  </a:extLst>
                </p:cNvPr>
                <p:cNvSpPr/>
                <p:nvPr/>
              </p:nvSpPr>
              <p:spPr>
                <a:xfrm>
                  <a:off x="9010220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1730EE60-5F66-4E47-B0A8-24EE74BB0451}"/>
                    </a:ext>
                  </a:extLst>
                </p:cNvPr>
                <p:cNvSpPr/>
                <p:nvPr/>
              </p:nvSpPr>
              <p:spPr>
                <a:xfrm>
                  <a:off x="9279484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5A7E943-EDA2-4B41-AE6D-6FD05BDE7BB8}"/>
                    </a:ext>
                  </a:extLst>
                </p:cNvPr>
                <p:cNvSpPr/>
                <p:nvPr/>
              </p:nvSpPr>
              <p:spPr>
                <a:xfrm>
                  <a:off x="9548748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A29797E5-EBB8-4A72-9E22-6E2524FB5A3D}"/>
                    </a:ext>
                  </a:extLst>
                </p:cNvPr>
                <p:cNvSpPr/>
                <p:nvPr/>
              </p:nvSpPr>
              <p:spPr>
                <a:xfrm>
                  <a:off x="9818013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2D1D5145-9649-499F-B441-1351ED1DC295}"/>
                    </a:ext>
                  </a:extLst>
                </p:cNvPr>
                <p:cNvSpPr/>
                <p:nvPr/>
              </p:nvSpPr>
              <p:spPr>
                <a:xfrm>
                  <a:off x="10087277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DD0C7BC4-448E-4B86-BC4E-585EDA6E2F78}"/>
                    </a:ext>
                  </a:extLst>
                </p:cNvPr>
                <p:cNvSpPr/>
                <p:nvPr/>
              </p:nvSpPr>
              <p:spPr>
                <a:xfrm>
                  <a:off x="10356542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A26A600-8884-4F2F-9408-863F4F210F4D}"/>
                  </a:ext>
                </a:extLst>
              </p:cNvPr>
              <p:cNvSpPr txBox="1"/>
              <p:nvPr/>
            </p:nvSpPr>
            <p:spPr>
              <a:xfrm>
                <a:off x="8852346" y="583318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924A38A-D47E-4A14-9341-613AB3838F60}"/>
                  </a:ext>
                </a:extLst>
              </p:cNvPr>
              <p:cNvCxnSpPr/>
              <p:nvPr/>
            </p:nvCxnSpPr>
            <p:spPr>
              <a:xfrm>
                <a:off x="8973857" y="5604657"/>
                <a:ext cx="5588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3CAD55-2D26-45C0-AE22-6F4777E01E6C}"/>
                </a:ext>
              </a:extLst>
            </p:cNvPr>
            <p:cNvGrpSpPr/>
            <p:nvPr/>
          </p:nvGrpSpPr>
          <p:grpSpPr>
            <a:xfrm>
              <a:off x="6855140" y="1576156"/>
              <a:ext cx="668244" cy="668244"/>
              <a:chOff x="6855140" y="1576156"/>
              <a:chExt cx="668244" cy="668244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23FAE8F-F456-4AD4-BF5F-5D2F5118BCF8}"/>
                  </a:ext>
                </a:extLst>
              </p:cNvPr>
              <p:cNvSpPr/>
              <p:nvPr/>
            </p:nvSpPr>
            <p:spPr>
              <a:xfrm>
                <a:off x="6855140" y="1576156"/>
                <a:ext cx="668244" cy="66824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D503BD7-1315-43E7-90A2-E40F68FA1BEF}"/>
                  </a:ext>
                </a:extLst>
              </p:cNvPr>
              <p:cNvSpPr txBox="1"/>
              <p:nvPr/>
            </p:nvSpPr>
            <p:spPr>
              <a:xfrm>
                <a:off x="6965483" y="1617891"/>
                <a:ext cx="4475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655D5B"/>
                    </a:solidFill>
                  </a:rPr>
                  <a:t>B</a:t>
                </a:r>
                <a:endParaRPr lang="ko-KR" altLang="en-US" sz="3200" b="1" dirty="0">
                  <a:solidFill>
                    <a:srgbClr val="655D5B"/>
                  </a:solidFill>
                </a:endParaRPr>
              </a:p>
            </p:txBody>
          </p:sp>
        </p:grp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7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DEE0EA-A202-4B9E-A36B-8F0B1C56DA17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3569D1F-7BF3-4E68-B43A-822639D4A296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53DD8701-8868-40EF-BEF5-42C8A98D51B9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585597D-14EA-4758-AD5A-9E1439E141ED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06A9FCB-4517-4B56-8265-97A22F40ADC3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224F73D-E8B3-4D1D-98EB-347330B2467B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2928EA6-7129-4804-8A66-20753FAE0A5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D8326C1-8F14-40C9-B796-AA0004808559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3FE5B6D-54ED-457D-BA06-7C3A102A547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463A3F4-6339-4678-BB14-0423E34ED7B5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CF4AC20-F0DA-4146-A9CE-5B6DDA1183D3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A1B49C6-7154-419D-862B-0AC22B7374D1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F7E009B-4BB7-450C-8179-73B73BDF3E3B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DF13A1E-E5B3-4536-8A6F-C95A42AE61A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D624361-2117-4FE4-A61F-4E9BDEEA279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FA7A2BC-50F6-48B7-9D49-BAB599F46F26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D65B47-FE6E-41CB-991B-9861DAA3AB15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0762400-17BC-4911-87E9-9F79D77660A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2DC99044-E981-4AF4-96A4-A31B64A913F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97D0C44-9B52-4DDA-9287-EA9AD960E779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7D37C87F-BC23-4507-AB00-84D961F49BC5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9393C97E-9486-4A4F-9FF9-106E75FF66E5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414890C-7846-413A-ADD7-999A005FB7F4}"/>
              </a:ext>
            </a:extLst>
          </p:cNvPr>
          <p:cNvSpPr txBox="1"/>
          <p:nvPr/>
        </p:nvSpPr>
        <p:spPr>
          <a:xfrm flipH="1">
            <a:off x="837833" y="2685173"/>
            <a:ext cx="587756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54F4D"/>
                </a:solidFill>
                <a:latin typeface="+mn-ea"/>
              </a:rPr>
              <a:t>제목을 입력하세요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90A88D-94C7-4588-ACB3-F32B7B8F0C0A}"/>
              </a:ext>
            </a:extLst>
          </p:cNvPr>
          <p:cNvSpPr txBox="1"/>
          <p:nvPr/>
        </p:nvSpPr>
        <p:spPr>
          <a:xfrm>
            <a:off x="837833" y="6338650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51CCD-48B8-4F13-86F8-BFC8F98043CE}"/>
              </a:ext>
            </a:extLst>
          </p:cNvPr>
          <p:cNvSpPr txBox="1"/>
          <p:nvPr/>
        </p:nvSpPr>
        <p:spPr>
          <a:xfrm>
            <a:off x="811411" y="3606092"/>
            <a:ext cx="5270520" cy="214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된 슬퍼하는 못 별 시인의 사랑과 있습니다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멀리 그러나 이런 겨울이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풀이 별 </a:t>
            </a:r>
            <a:r>
              <a:rPr lang="ko-KR" altLang="en-US" sz="1400" dirty="0" err="1">
                <a:solidFill>
                  <a:srgbClr val="655D5B"/>
                </a:solidFill>
              </a:rPr>
              <a:t>라이너</a:t>
            </a:r>
            <a:r>
              <a:rPr lang="ko-KR" altLang="en-US" sz="1400" dirty="0">
                <a:solidFill>
                  <a:srgbClr val="655D5B"/>
                </a:solidFill>
              </a:rPr>
              <a:t> 쓸쓸함과 버리었습니다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rgbClr val="655D5B"/>
                </a:solidFill>
              </a:rPr>
              <a:t>.</a:t>
            </a:r>
            <a:r>
              <a:rPr lang="ko-KR" altLang="en-US" sz="1400" dirty="0">
                <a:solidFill>
                  <a:srgbClr val="655D5B"/>
                </a:solidFill>
              </a:rPr>
              <a:t> 어머니 한 헤는 내일 계절이 까닭입니다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endParaRPr lang="ko-KR" altLang="en-US" sz="1400" dirty="0">
              <a:solidFill>
                <a:srgbClr val="655D5B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BBB6D-2F4F-492C-9634-0C931CE0DB37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90A88D-94C7-4588-ACB3-F32B7B8F0C0A}"/>
              </a:ext>
            </a:extLst>
          </p:cNvPr>
          <p:cNvSpPr txBox="1"/>
          <p:nvPr/>
        </p:nvSpPr>
        <p:spPr>
          <a:xfrm>
            <a:off x="837833" y="633865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E31935-52BF-4307-9016-7FBD98135B49}"/>
              </a:ext>
            </a:extLst>
          </p:cNvPr>
          <p:cNvGrpSpPr/>
          <p:nvPr/>
        </p:nvGrpSpPr>
        <p:grpSpPr>
          <a:xfrm>
            <a:off x="1532067" y="1785424"/>
            <a:ext cx="9855199" cy="4250506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4705F09-1CDB-4BB8-B706-1280AFB2395A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40A3CB6-10D9-4F4C-A912-45B16F9F4A4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73D106C-3506-47D9-B973-23CF205DF9F0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7CFC618-E369-464D-85BC-C31004187858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809F02F-8E08-4E7F-9E12-A5C317690439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506686-8468-4A62-BADC-B8787E247199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9E257E7-FC9E-4460-B86E-48EA1989CB0C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F5C7AE4-8C7C-45AD-822F-FD65A72FBE9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DC0ED53-6E92-4C74-873A-3B42C4E48EAE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A38E9467-0CB9-45EF-A591-92D74E45EEFB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DABBEF2-9451-4C18-AD77-7EBD03398379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8B3E3F7-1571-46B0-B320-949C296D15E0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612849E-41CA-4653-831A-1601A115DA2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3D2A6068-5817-461F-80BF-D2D3A3599326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C2D6126-3422-4161-AF4B-577C5CA763B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032B026-F5C4-4AB2-AF24-9B65129555DD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E1101D8-F4E6-40E1-9746-7DFCAE5C4E94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2C6CFC9-437B-4C5C-ACD2-799AB588D617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2FCE923D-92EC-46B2-9ADC-E78BF84495E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56D0F03-B2D3-4BC0-AD21-7CE3F98439B5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32FB8474-09DC-496A-978C-0F57D6255DE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D3FD1B7-5C4C-452E-85A9-3E1675B38CC3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9F5708C-0686-4D1D-BA5D-3826E5F6906B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CBF52B34-7465-4512-8D05-A421553A6F2F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5E628B3-8379-4412-85D1-5B7CCDDF991D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E5F1753-8B87-40A1-8596-056526D8D99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3D5B916-022C-4E76-B337-024440B73DC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13BFFF-2769-40D2-8AB8-EF1463E733B7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CC0149D-CD54-473A-AC02-809F750225AE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EF4A7BD5-2802-4523-AD84-D0113BD36E0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7E41184-055F-452E-9808-5F5E7A6E13F2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528AD41-2392-439D-9DA7-B147166FCBF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8867FA81-F92F-44BC-AE8A-A48225FCC4CC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F4D0EFF-09CB-4996-B4D1-830A9ED4F21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AAA3FEAD-FB9A-41DA-A3E0-3DE5AAC7C3E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A3FAD0C4-C4B4-427A-9168-43D02C1FCF48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12457DF-4286-4500-B106-E9F98D0D0CC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DA07466-0543-4587-AC5D-D5DE6A78285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980E678-8176-4F5B-93A8-4783D8F27CF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88C9B6B-4795-41A2-A0C7-3C45A90B1BE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B261F05E-BA9D-4FEE-BEFC-CB9B8CD8F95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2650DAA7-41E1-4BA1-AE18-0984C58AD8C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5EA1D817-B3E4-45FF-B759-3A62D02926BC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F3377C5-C670-4FA9-9112-8BF813FA4354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47FCE8C-E572-4BD0-8EFD-623A2161F138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EA641B9-9227-4D72-98DB-3350CAE2E0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329C941A-2ACA-4497-B116-1054948902E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1F26CEF-2638-45C8-A4C2-1F6696B78441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58FC4E21-7D7D-4604-9B07-9198710DFC14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CFC5634-9F5E-4880-9B7A-976A7A8E602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10AD362-0902-4CA1-929B-8071E9D48AC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A4AC93BA-932D-47FC-9DA0-42631979DFDD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08DECBA-C02A-4AD9-8638-F30BEF692D4E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6EEDC12-5F41-4E02-BD98-75B23908329D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C76CD6FE-3049-44F1-9C81-26170CF294A5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B6E31E31-FD9F-460F-827D-4FBF907CFC45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F1D02CF-B542-4526-BBDA-1C28F564533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0D5F2590-F128-4516-B36A-CA57293CFD0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6B403104-85BE-4BA7-ADC2-31FC2B67D624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AB315C1-4FD5-441C-A67B-E6AF098D02F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517049D-6711-4F9C-8620-FB7A1AFD2DDE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B65DBF03-186D-4371-B339-5FF06D84BB9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52855852-3B25-4785-BB0B-76706B1D381E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5C24B014-17AB-492D-8517-8B77570301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E688B93-AE67-4321-A4B1-A7290A58764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EE395F3-1024-440F-86AD-1F6953BD63CF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1022697-926E-467E-BEDF-78ACB332980D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EC80CF6-7377-48D9-A3C0-C16C0460E415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8AF74F8-D9A5-4E4B-A056-2F102C62EB6F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6B05952-CF72-4B2B-A3F5-ACE3F174E112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90C3587D-E37C-4B01-BD3C-6D7F94C1CC4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DA5EB48-218F-49F0-8F9C-D4891D2B851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B4762720-77E4-445A-8D3E-DFC67AA75DCE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1338C15-597F-44D3-9AEA-7937CF409810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9EA6DC80-DD3D-4575-8312-A23D5A0A598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E67D7F0-2376-41D6-91A6-4A22686CCB13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4918388D-B25F-4DCF-B4EB-D56A93FDD7D4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EB0C360-66FF-492D-A0D1-B2C8A2E07791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EA80A20-64A2-4E45-9F33-2353F68FEAC1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A37DC2A-0D8F-4BB8-83BA-A2F5F383F45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C0A7370-E291-4EB8-A2BD-18EDE28F85FE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63813C68-E944-4812-82CA-FAEA3FB6DD4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B2A03D5-49F9-413B-BC03-2612A141BF67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14E8493B-233C-46D1-BB16-8E4211E14B90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ED2A1D7-4D25-4888-B83D-36E1476D5556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90CE974-C93D-40A6-B9DC-1F4D16A6A761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015803D3-2399-490F-A57C-9181BF5BD778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E9FA534-A09E-48EB-A162-17F52A0B860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60E927EA-B9EE-43D8-903A-504D11F4594C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77A2C4F-0F40-45D5-9C14-54A3E447D70E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A6EAB49A-3FC2-47FE-A19B-01C8285E8E4B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3A0C0B5-23EE-45AE-B34A-7438B9E3C1F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D46648A-D9CC-454F-8B61-1C798E041A1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448ACC87-68E6-4F08-87E1-5F976F59EC5D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F4858484-2A77-46AD-987B-D500B3161DF6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9CF4FD36-7979-42EC-892A-419A5181019F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A6605FD-631C-4158-BDDA-1309FC45C8A6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B037518-0866-4200-ABD2-6B7117106EE7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47C4589-434D-4B2D-9FFF-180F063A852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339F7F5A-0849-4411-8954-1CA54780AB2C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C9AE478-6940-4D15-BD3F-6795ED12CB86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F98E45CD-44F8-46CE-954C-599083FE6626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81239F-C4D2-476D-8B61-8B79BBE6CDCE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6B1E56AF-87B4-442B-B9D9-A685714792D0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7D5FDF35-C94D-490B-BDDD-C524AE55455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5176891-E275-43AC-BCFF-479AC2A844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F4036AD7-B6C3-4136-9D12-48AB34BFC73F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025588A0-F4B3-426C-B470-655AF8FD944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68CD1BB-7B36-4F5E-A520-B344A8E7059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436C70A5-057B-407E-9F74-0C120AEE49F8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A5AB38C-4DB0-4505-9D61-3CA7DD11E5B1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ECE53D2F-697D-4BD6-83E8-E88D38766A8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866528A-B322-4192-A033-8FED0C36C770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796AF9C-5FE2-4379-826D-6136566E644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A88B554-563D-476F-8570-AB629E7E0D7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5E8712EC-0555-4B06-B071-C89F96F2789A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E06EB3C2-E25C-4070-A6AA-8E336AABE9D9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7AF26AF-1973-4265-8673-CC0532ED0E52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99015D7F-1C49-4109-B77B-B9CCC7F9E0FD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DED1EFB-77EB-4FA7-B95F-5530D1182669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D1A7F81-652E-41AE-B1AE-38BB3861E6AD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0CAB7474-D872-46E0-AF5D-91572BED62E7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A5F279E-D8B5-48AA-B23F-46F1DEA897C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B270119B-3F1D-43C8-B2C2-DC55E851259C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3927A9-FDC0-46AD-B106-D51745E6F9B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5DDCE8D3-C93C-40A5-B1F7-BB33BD8E123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754BFC22-1AF8-49FD-8D98-00F421CA3E5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462B26D3-556E-428A-A51E-B97AACE77F52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F5947900-BECC-4DC6-AD41-16DAA0976F6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A9623DA-FB40-4E64-A70D-BF50520E0D4A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DE2C78F6-1E7A-4ABB-9393-60CBA193E3DA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344A0145-F907-4F47-B093-A0532EE9CA2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E8A529D-9374-46A8-AAB1-5ECC4F728416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D0BD7E6-EF74-4B25-BDF7-9C273F24CAA4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B6A03E1B-AF85-4619-92DF-95AB1054EFCA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F48E327C-CDEF-42B8-90E3-FD152A21983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035242E3-631E-4CAA-AD08-ED78AE3E04B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56DAA0D6-8784-407E-9B83-6759F3BA1AF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DDF8C97-6202-4280-BA15-0D39328DD2AD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A099F35E-F9C2-451C-9383-C9F44CE9EB58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A64BCA5-9F76-4968-970E-B73F21E8CE2D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A91442AC-389A-4D88-854E-2FA81D7FDF5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80301F3F-1936-4B3D-A9DA-0078993C854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9AC4EED-DFC3-4290-9C0E-B923AF55C8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FA22371-E611-478B-9BEE-000D7065EC31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DCF70FF7-43A4-43DB-8B1A-8D77BCCDAD61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FFC64A-4868-49E0-AE4F-D677B43D8179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85C7433A-E439-4FD5-B973-DC54EE471998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8357880-CAAD-4D0C-9B2F-21776CF0525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099C51E7-75BC-4FAC-BB54-94D87070C51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58F2DFDD-41C3-4E8B-A499-C8268223ED1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F3DD7B58-EB37-4748-9617-2BF83AFEA084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1EF7F744-3B08-4EFC-91A2-A0050649B3E9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A20548CB-F589-47C7-853B-1974AFEF49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216B8239-D715-4D37-B8FC-180541E32B29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D59FCE52-EDE5-48A7-AB49-410B7C4EBB0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30E39BB-DDF4-4A8C-8A99-1649E0686275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195ADD5-D5E2-41B3-847D-909392052B9C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91F43F97-FACF-48C2-B594-FCD71DE55389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995282C-B4C0-49BC-85B4-317A030C381B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B5D550F-A6CE-4F6A-987C-0A1AD14C5C9C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E11935F4-AECA-4BA7-84F9-C0C811E2065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FF710266-F75F-411F-B1D8-508DD2F7E6B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9BF77A83-A546-419C-9AC0-A2D4F63DA5CB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DE1202DB-9B21-4284-A21C-0E5129775C76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1C8508B4-F481-4ABB-BCA1-0732E03FAC56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AE3AF2A8-2C26-4D8F-83AA-C67703DBA1A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8667F0DA-060F-44E1-9283-44AF1B9D66B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7CF8177-71BE-4B86-8B69-BC91898E90B3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5D61B8E-4B27-415E-A72C-4C73E14E34D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CEDF2BB-F157-4C83-8809-EE148026C7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AF820D-DB8C-4DA4-A21C-60489549ADAE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1F66C54-35EE-4315-91BA-0A1691DDC4AD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1E6B68E-33EC-497C-93B7-A9511AE0526B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4A4FB51-EA53-432C-9949-3E72F0575689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51D6951-20F7-433B-AE51-8EDDC0DDB31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54608801-187C-463D-B6C3-664E4D79161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840A5A68-B629-4976-9A30-947B28D60A6E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A41CCAF-428A-46D2-8431-439788A1C979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1E057CAE-A967-4930-A4CC-0D35158BDCC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6D2CD6C2-38CA-45B6-8912-58A425AD473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7AAC148A-908C-48CF-92B5-905C34FCA71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B4460FAD-2ADE-4B93-8912-D6C5BE1035F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3FE9FAD5-DA48-4F74-B3BA-FB254AEE789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34A8C857-3019-49EE-9EB1-394E44C09B95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4D284C33-34AD-4B0C-A850-E73BD22081A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B93F8A89-D43E-42BC-BEC4-8974F35E04D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18AB7B8F-6EFF-4B87-83F5-8333F21A350A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07713A0-A93B-4600-A375-549D57E952B7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33E827E2-F5F2-4BC3-9D9D-E74339D839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6B6F5CE-4A3D-47A5-B9C5-C09FB2D518DB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38F528C-B552-4F1D-82AA-299156E3292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F1559BD-F313-4C3A-8CE4-F4FB2ACE2F09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53A09671-EE09-4CD6-99A5-969710D600F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73F843E-B8D6-4F04-88CD-4D6C9261C02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391BEF5-0CCC-429D-9DEA-7FBA59097D4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2D2D8378-0451-4666-B1F5-3928E417FC2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FEEB3FDC-2158-4086-AB4F-FC94B4D0436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F09F9EFA-3DBE-4BB0-A8FA-F772DA62305A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7A5FF06A-23FA-4ABE-B45A-85AC3BA12438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5FD36EA0-6DB7-4EF0-A358-282D0CD00F3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432E475-60D3-454A-AD72-58555FDB0B7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796641C1-44CC-461C-8C21-43AE0A32A50E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221AFF1A-608F-4011-A3DA-5AE2070C57F1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05EBE91-6160-4CF7-BC4E-F5A5543469B0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938F53C3-5767-4C7D-A6B0-BD058D863F5D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945C5D2F-F1E7-491F-BB95-638BC5F90464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C4494D73-7EAA-46B6-A27F-401191DBD5C7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8A20D836-FF71-400A-B932-F33A43350249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D53D4150-14AE-4586-88D4-441E4BAA747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97D50E3F-2C68-4DF8-B5A1-0E0012BE784F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03919A-4A88-4884-9B77-3107F1ECC8DC}"/>
              </a:ext>
            </a:extLst>
          </p:cNvPr>
          <p:cNvGrpSpPr/>
          <p:nvPr/>
        </p:nvGrpSpPr>
        <p:grpSpPr>
          <a:xfrm>
            <a:off x="913676" y="5132232"/>
            <a:ext cx="2763520" cy="873736"/>
            <a:chOff x="913676" y="4429393"/>
            <a:chExt cx="2763520" cy="8737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CAF568-C1D5-4E8D-83C6-05D9D1F383C5}"/>
                </a:ext>
              </a:extLst>
            </p:cNvPr>
            <p:cNvSpPr/>
            <p:nvPr/>
          </p:nvSpPr>
          <p:spPr>
            <a:xfrm>
              <a:off x="913676" y="4429393"/>
              <a:ext cx="2763520" cy="873736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C71AA-F3A4-4E5D-9241-C00B58A34418}"/>
                </a:ext>
              </a:extLst>
            </p:cNvPr>
            <p:cNvSpPr txBox="1"/>
            <p:nvPr/>
          </p:nvSpPr>
          <p:spPr>
            <a:xfrm>
              <a:off x="1117596" y="4540608"/>
              <a:ext cx="2367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3600" spc="-150" dirty="0">
                  <a:solidFill>
                    <a:srgbClr val="554F4D"/>
                  </a:solidFill>
                </a:rPr>
                <a:t>○○</a:t>
              </a:r>
              <a:r>
                <a:rPr lang="ko-KR" altLang="en-US" sz="3600" spc="-150" dirty="0">
                  <a:solidFill>
                    <a:srgbClr val="554F4D"/>
                  </a:solidFill>
                </a:rPr>
                <a:t>명 이용</a:t>
              </a:r>
            </a:p>
          </p:txBody>
        </p:sp>
      </p:grp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1DB04D8-08BC-4CDB-9C4F-B578C50DC18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2E8FC-61CA-4EE2-84A6-3C2F48CF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40" y="1785424"/>
            <a:ext cx="3086100" cy="41338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250C7AB-A89D-43BF-B513-12D8774BD554}"/>
              </a:ext>
            </a:extLst>
          </p:cNvPr>
          <p:cNvGrpSpPr/>
          <p:nvPr/>
        </p:nvGrpSpPr>
        <p:grpSpPr>
          <a:xfrm>
            <a:off x="2407920" y="2560320"/>
            <a:ext cx="3120727" cy="2540000"/>
            <a:chOff x="2407920" y="2560320"/>
            <a:chExt cx="3332480" cy="254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490125-3498-4411-BE4A-7FFCEA9FFF0C}"/>
                </a:ext>
              </a:extLst>
            </p:cNvPr>
            <p:cNvCxnSpPr>
              <a:cxnSpLocks/>
            </p:cNvCxnSpPr>
            <p:nvPr/>
          </p:nvCxnSpPr>
          <p:spPr>
            <a:xfrm>
              <a:off x="3533915" y="3771069"/>
              <a:ext cx="22064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3225848-DF36-49AD-BC5B-5CEBF7CD3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256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D58865-0294-4316-8B28-1F997D71DA6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510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D7E021-2EFD-4839-B23C-F995A6B9177E}"/>
              </a:ext>
            </a:extLst>
          </p:cNvPr>
          <p:cNvSpPr txBox="1"/>
          <p:nvPr/>
        </p:nvSpPr>
        <p:spPr>
          <a:xfrm>
            <a:off x="6880368" y="235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94BE26-DB1C-4B18-AE92-075E52C7E03B}"/>
              </a:ext>
            </a:extLst>
          </p:cNvPr>
          <p:cNvSpPr txBox="1"/>
          <p:nvPr/>
        </p:nvSpPr>
        <p:spPr>
          <a:xfrm>
            <a:off x="6880368" y="3581156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293C1-5DE3-453F-BAEE-100848DA739F}"/>
              </a:ext>
            </a:extLst>
          </p:cNvPr>
          <p:cNvSpPr txBox="1"/>
          <p:nvPr/>
        </p:nvSpPr>
        <p:spPr>
          <a:xfrm>
            <a:off x="6880368" y="489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02130C-897C-4793-84F9-44A732CF8A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1E8B1D7-2DCE-4379-A11E-7AA503B1CCC1}"/>
              </a:ext>
            </a:extLst>
          </p:cNvPr>
          <p:cNvSpPr/>
          <p:nvPr/>
        </p:nvSpPr>
        <p:spPr>
          <a:xfrm>
            <a:off x="5486312" y="248751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B4EFAB7-7A69-445F-884C-2C1A69993487}"/>
              </a:ext>
            </a:extLst>
          </p:cNvPr>
          <p:cNvSpPr/>
          <p:nvPr/>
        </p:nvSpPr>
        <p:spPr>
          <a:xfrm>
            <a:off x="5486784" y="37083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6CC976D-7D73-427F-BDD2-CA5265F231CB}"/>
              </a:ext>
            </a:extLst>
          </p:cNvPr>
          <p:cNvSpPr/>
          <p:nvPr/>
        </p:nvSpPr>
        <p:spPr>
          <a:xfrm>
            <a:off x="5487256" y="502232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그래픽 255" descr="말풍선">
            <a:extLst>
              <a:ext uri="{FF2B5EF4-FFF2-40B4-BE49-F238E27FC236}">
                <a16:creationId xmlns:a16="http://schemas.microsoft.com/office/drawing/2014/main" id="{005C81BD-43D3-4513-BE44-AE8EEF95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479" y="3429000"/>
            <a:ext cx="914400" cy="914400"/>
          </a:xfrm>
          <a:prstGeom prst="rect">
            <a:avLst/>
          </a:prstGeom>
        </p:spPr>
      </p:pic>
      <p:pic>
        <p:nvPicPr>
          <p:cNvPr id="273" name="그래픽 272" descr="카메라">
            <a:extLst>
              <a:ext uri="{FF2B5EF4-FFF2-40B4-BE49-F238E27FC236}">
                <a16:creationId xmlns:a16="http://schemas.microsoft.com/office/drawing/2014/main" id="{43188B30-31E4-4E17-A3BF-EEC6D2DB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407" y="2168262"/>
            <a:ext cx="770384" cy="770384"/>
          </a:xfrm>
          <a:prstGeom prst="rect">
            <a:avLst/>
          </a:prstGeom>
        </p:spPr>
      </p:pic>
      <p:pic>
        <p:nvPicPr>
          <p:cNvPr id="275" name="그래픽 274" descr="댄스">
            <a:extLst>
              <a:ext uri="{FF2B5EF4-FFF2-40B4-BE49-F238E27FC236}">
                <a16:creationId xmlns:a16="http://schemas.microsoft.com/office/drawing/2014/main" id="{639F1706-7763-4978-8378-79251D457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1992" y="4783001"/>
            <a:ext cx="766644" cy="7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rgbClr val="554F4D"/>
                </a:solidFill>
              </a:rPr>
              <a:t>.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27454" y="3167390"/>
              <a:ext cx="147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아름다움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59A345-901A-4152-B15E-A32122945144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762C0-8F43-4A70-8561-A58DCDF6627D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62C5-56A1-4944-A2CE-8773C76357CB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6EF11B-6D0D-4CB1-91A3-301E7FA41EE4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0" y="0"/>
            <a:ext cx="457762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47040" y="843280"/>
            <a:ext cx="6096000" cy="5557520"/>
            <a:chOff x="5415280" y="6502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79F379-2E9B-491E-B893-0E0E9B5EEDC1}"/>
              </a:ext>
            </a:extLst>
          </p:cNvPr>
          <p:cNvGrpSpPr/>
          <p:nvPr/>
        </p:nvGrpSpPr>
        <p:grpSpPr>
          <a:xfrm>
            <a:off x="811410" y="3116582"/>
            <a:ext cx="11099320" cy="3050538"/>
            <a:chOff x="811410" y="3004822"/>
            <a:chExt cx="11099320" cy="30505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EA076D4-0290-4636-8CF6-DA2C8043D86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7D38037-9F81-40BA-A228-F6BEFBE2E34B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25CE6C-D032-42BE-81B2-82DB3F9CE85E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D13F68-CDE5-47AB-9C56-8EB29EA1BD6C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BBF00AA-8002-42D5-97E8-81C451B060AF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FB7F73A-9E5A-4736-BAFE-217E0E7BF445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5F5705-9566-46E1-B7EB-E750E86DCF93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F22B36-C7F4-4470-9199-9FA1E8301E6E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17579A-DCB0-4AAE-A34D-3A30F331161B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7D3F60-8C3B-4802-AC32-5C0237D55B5E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8C0E608-D9A8-427F-8E6C-842256C9451B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2D6899-C951-46C6-95BA-F4D298449135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7EFE617-B1BF-4A5E-BD45-6B6CF2C73EB9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1C1B0C-789F-4300-AA0D-EB4C1D0486FD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EAAEE-192E-4033-A553-DEEA123BD43F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0FA524-44A5-475D-91FE-1C3B43EED02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1E6601-5D2D-4566-AA14-2E3C4ACB80F2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B8B0EF-E0E8-46DA-B738-1C466801C711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2483731" y="1793925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b="1" dirty="0">
                <a:solidFill>
                  <a:srgbClr val="554F4D"/>
                </a:solidFill>
              </a:rPr>
              <a:t>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F45EBD-63EC-4384-A731-1993017A7167}"/>
              </a:ext>
            </a:extLst>
          </p:cNvPr>
          <p:cNvSpPr/>
          <p:nvPr/>
        </p:nvSpPr>
        <p:spPr>
          <a:xfrm>
            <a:off x="818790" y="4521200"/>
            <a:ext cx="442382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5271850" y="4945375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25" name="그래픽 24" descr="배지 체크 표시1">
            <a:extLst>
              <a:ext uri="{FF2B5EF4-FFF2-40B4-BE49-F238E27FC236}">
                <a16:creationId xmlns:a16="http://schemas.microsoft.com/office/drawing/2014/main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2268486" y="2059360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봄이 아무 아스라히 한 추억과 묻힌 봅니다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C5379-0130-4AB0-9E24-EF4B4BB1A3C9}"/>
              </a:ext>
            </a:extLst>
          </p:cNvPr>
          <p:cNvSpPr txBox="1"/>
          <p:nvPr/>
        </p:nvSpPr>
        <p:spPr>
          <a:xfrm>
            <a:off x="2268486" y="3639477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별빛이 써 같이 별 시와 봅니다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9A1A3-881E-4F86-8B1D-F66EC7B8D24A}"/>
              </a:ext>
            </a:extLst>
          </p:cNvPr>
          <p:cNvSpPr txBox="1"/>
          <p:nvPr/>
        </p:nvSpPr>
        <p:spPr>
          <a:xfrm>
            <a:off x="2268486" y="5109149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된 </a:t>
            </a:r>
            <a:r>
              <a:rPr lang="ko-KR" altLang="en-US" sz="28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릴케</a:t>
            </a: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내일 써 별 책상을 있습니다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  <a:endParaRPr lang="ko-KR" altLang="en-US" sz="28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22" name="그래픽 21" descr="바코드">
            <a:extLst>
              <a:ext uri="{FF2B5EF4-FFF2-40B4-BE49-F238E27FC236}">
                <a16:creationId xmlns:a16="http://schemas.microsoft.com/office/drawing/2014/main" id="{A58096F3-3EFD-46B5-891D-DA1E41F9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5439" y="2646680"/>
            <a:ext cx="1564640" cy="1564640"/>
          </a:xfrm>
          <a:prstGeom prst="rect">
            <a:avLst/>
          </a:prstGeom>
        </p:spPr>
      </p:pic>
      <p:pic>
        <p:nvPicPr>
          <p:cNvPr id="24" name="그래픽 23" descr="자전거 타기">
            <a:extLst>
              <a:ext uri="{FF2B5EF4-FFF2-40B4-BE49-F238E27FC236}">
                <a16:creationId xmlns:a16="http://schemas.microsoft.com/office/drawing/2014/main" id="{376BA856-8B3E-4A5B-B23F-E377C55D4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9106" y="2646680"/>
            <a:ext cx="1564640" cy="1564640"/>
          </a:xfrm>
          <a:prstGeom prst="rect">
            <a:avLst/>
          </a:prstGeom>
        </p:spPr>
      </p:pic>
      <p:pic>
        <p:nvPicPr>
          <p:cNvPr id="26" name="그래픽 25" descr="원형 순서도">
            <a:extLst>
              <a:ext uri="{FF2B5EF4-FFF2-40B4-BE49-F238E27FC236}">
                <a16:creationId xmlns:a16="http://schemas.microsoft.com/office/drawing/2014/main" id="{DE373DE8-5538-4FE6-B88B-A3B00672B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2773" y="2646680"/>
            <a:ext cx="1564640" cy="156464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8839924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5130831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432402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AF058D-3410-4FD4-BBA9-8455463DAD00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50CFFB-9403-4114-8908-3094C2C487A6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4B56A1-7EEE-445D-8B0D-84C7FE2E222B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CED8EF2-4835-49DE-89AB-3A66CA346A8B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E21F9E-F31B-4705-A6AF-73E00D21207F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A2B3F1-EE13-4D84-8849-F85444E0442E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7A2D4-9D3D-4C7B-A5E4-49A812C22215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AAAAC-DB4B-46DE-B4F6-83ACA4575C97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AFE3B-F576-4BCD-800F-B9617B04B405}"/>
              </a:ext>
            </a:extLst>
          </p:cNvPr>
          <p:cNvSpPr txBox="1"/>
          <p:nvPr/>
        </p:nvSpPr>
        <p:spPr>
          <a:xfrm>
            <a:off x="7598926" y="5106436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D365FE-2113-4944-8F27-5E9B538C17B4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238BEC-60C9-48F5-9FB1-8D1BE8432A05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8D7457-CC9D-49E6-B554-4AB2038262D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D2F1B6-AD9B-452B-B936-7CBCA061CE44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5D37AC-531B-4AC5-B347-0CF6B5AFC2D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8F5BFE-7F61-4E80-9309-F82CFC709416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39ED6D-1AE9-47B6-AA29-45189C9DAAB2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80FDDA-79AC-410E-BDE0-80897BE8AEEE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191369-2A00-4733-96CB-D49A344A6EB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60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7391193C-4A60-4106-8C66-2DEC1D3531F8}"/>
              </a:ext>
            </a:extLst>
          </p:cNvPr>
          <p:cNvSpPr/>
          <p:nvPr/>
        </p:nvSpPr>
        <p:spPr>
          <a:xfrm rot="5400000">
            <a:off x="4169314" y="2274695"/>
            <a:ext cx="3853372" cy="3321872"/>
          </a:xfrm>
          <a:prstGeom prst="hexagon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2E4C7-30D6-4558-9569-FE4900D4A40D}"/>
              </a:ext>
            </a:extLst>
          </p:cNvPr>
          <p:cNvSpPr txBox="1"/>
          <p:nvPr/>
        </p:nvSpPr>
        <p:spPr>
          <a:xfrm flipH="1">
            <a:off x="5605779" y="135764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1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4B435-641E-4DB3-8B27-439253700503}"/>
              </a:ext>
            </a:extLst>
          </p:cNvPr>
          <p:cNvSpPr txBox="1"/>
          <p:nvPr/>
        </p:nvSpPr>
        <p:spPr>
          <a:xfrm flipH="1">
            <a:off x="8084819" y="246508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2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8B0A5-ED5B-4AFC-83FD-AEF8CE3C785E}"/>
              </a:ext>
            </a:extLst>
          </p:cNvPr>
          <p:cNvSpPr txBox="1"/>
          <p:nvPr/>
        </p:nvSpPr>
        <p:spPr>
          <a:xfrm flipH="1">
            <a:off x="8084819" y="482220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3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E0F7-3926-492F-B04A-C2477CFF0939}"/>
              </a:ext>
            </a:extLst>
          </p:cNvPr>
          <p:cNvSpPr txBox="1"/>
          <p:nvPr/>
        </p:nvSpPr>
        <p:spPr>
          <a:xfrm flipH="1">
            <a:off x="5605778" y="6068477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4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235BD-C44A-4336-90DB-750819257B22}"/>
              </a:ext>
            </a:extLst>
          </p:cNvPr>
          <p:cNvSpPr txBox="1"/>
          <p:nvPr/>
        </p:nvSpPr>
        <p:spPr>
          <a:xfrm flipH="1">
            <a:off x="3126740" y="482220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5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5FFF1-50B1-40D6-A27E-AB0254C63C6F}"/>
              </a:ext>
            </a:extLst>
          </p:cNvPr>
          <p:cNvSpPr txBox="1"/>
          <p:nvPr/>
        </p:nvSpPr>
        <p:spPr>
          <a:xfrm flipH="1">
            <a:off x="3126740" y="2605695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6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8530D60-1C6E-42D2-9D4D-6C48B831E1D0}"/>
              </a:ext>
            </a:extLst>
          </p:cNvPr>
          <p:cNvSpPr/>
          <p:nvPr/>
        </p:nvSpPr>
        <p:spPr>
          <a:xfrm rot="5400000">
            <a:off x="5907204" y="2183788"/>
            <a:ext cx="2048688" cy="1671096"/>
          </a:xfrm>
          <a:prstGeom prst="triangle">
            <a:avLst>
              <a:gd name="adj" fmla="val 420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D8DC1D-856D-41AA-95FE-0F0D4AFE2D0F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1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1547</Words>
  <Application>Microsoft Office PowerPoint</Application>
  <PresentationFormat>와이드스크린</PresentationFormat>
  <Paragraphs>198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이롭게 바탕체 Medium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29</cp:revision>
  <dcterms:created xsi:type="dcterms:W3CDTF">2020-05-03T01:37:17Z</dcterms:created>
  <dcterms:modified xsi:type="dcterms:W3CDTF">2020-05-04T06:43:37Z</dcterms:modified>
</cp:coreProperties>
</file>